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7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7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3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8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8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4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7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8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D06B3-23F7-4134-9019-F510355A955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10BC-F029-4923-AE5A-9EAD8906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7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50542"/>
          </a:xfrm>
        </p:spPr>
        <p:txBody>
          <a:bodyPr/>
          <a:lstStyle/>
          <a:p>
            <a:r>
              <a:rPr lang="en-US" dirty="0" smtClean="0"/>
              <a:t>White Boarding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50542"/>
            <a:ext cx="9144000" cy="5807457"/>
          </a:xfrm>
        </p:spPr>
        <p:txBody>
          <a:bodyPr>
            <a:normAutofit/>
          </a:bodyPr>
          <a:lstStyle/>
          <a:p>
            <a:r>
              <a:rPr lang="en-US" dirty="0" smtClean="0"/>
              <a:t>Directions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We will go group by group asking questions. You have 20 seconds to answer unless it’s a Punnett square. Then you get 1 minute.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If the group does not know the answer, the question will go to the next group and so on until the answer is correct.</a:t>
            </a:r>
          </a:p>
          <a:p>
            <a:pPr marL="457200" indent="-457200" algn="l">
              <a:buAutoNum type="arabicPeriod"/>
            </a:pPr>
            <a:r>
              <a:rPr lang="en-US" b="1" dirty="0" smtClean="0"/>
              <a:t>Do not yell out the answer!! </a:t>
            </a:r>
            <a:r>
              <a:rPr lang="en-US" dirty="0" smtClean="0"/>
              <a:t>That makes it easier for the next group and you want to win more right!?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You only get 1 guess per question per group.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The person in the group to answer right gets candy.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Each person in the group has to answer once before you can answer another question (AKA you are all participating, so have your notes out and be ready!!)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Winning = being awesome. LETS DO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Mendel's law of dominance tell us about traits?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what point in meiosis are there 2 </a:t>
            </a:r>
            <a:r>
              <a:rPr lang="en-US" dirty="0" err="1" smtClean="0"/>
              <a:t>nonidentical</a:t>
            </a:r>
            <a:r>
              <a:rPr lang="en-US" dirty="0" smtClean="0"/>
              <a:t> cells with 46 chromosomes 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the genotypic ration of offspring from 2 heterozygous parents?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9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phase of meiosis does crossing over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meiosis or mitosis form gametes?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referring to chromosome number, what are the 4 cells formed at the end of meiosis?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crossing over?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synapsis?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2 homologous chromosomes undergo synapsis, what is formed?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phenotype?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(a), how would you write a homozygous dominant genotype?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9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Mendel’s law of segregation tell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Mendel’s law of independent assortment tell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codominant traits present themselves on an offspring?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2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incomplete dominance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referring to the number of chromosomes, what type of cell is produced at the end of mitosis?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cells are produced at the end of mitosis?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Purple flowers are dominant over white flowers. What are the phenotypes of possible offspring when a homozygous purple plant is crossed with a homozygous white flower?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crossing over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codominant and incomplete dominant alleles similar?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the genotype of a sex-linked trait for a female that is a carrier?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(a), how would you write a Heterozygous genotype?</a:t>
            </a:r>
          </a:p>
        </p:txBody>
      </p:sp>
    </p:spTree>
    <p:extLst>
      <p:ext uri="{BB962C8B-B14F-4D97-AF65-F5344CB8AC3E}">
        <p14:creationId xmlns:p14="http://schemas.microsoft.com/office/powerpoint/2010/main" val="34471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during cytokinesis?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in metaphase 1 of meiosis? Use correct terminology.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the mixtures of alleles that go on top of and next to the squares on a dihybrid Punnett square if the parents were heterozygous for both traits? (Use (a) and (b) for your letters)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mitosis or meiosis have 2 separate divisions?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interphases are there in meiosis?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mitosis or meiosis produce diploid cells?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meiosis or mitosis occur in somatic cells (body cells)?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chromosomes does a human cell have at the end of meiosis?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meiosis?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chromosomes does a parent cell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someone being left handed a genotype or phenotype?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process that creates gametes?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type is controlled by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 color, eye color, and hair color are controlled by what type of traits?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cells does meiosis form when referring to the number of chromosomes?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scientific term for a sex cell?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sets of chromosomes do humans get from each parent?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602</Words>
  <Application>Microsoft Office PowerPoint</Application>
  <PresentationFormat>Widescreen</PresentationFormat>
  <Paragraphs>50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White Boarding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 minute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 minute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Boarding Game</dc:title>
  <dc:creator>Nicole M. Trahan</dc:creator>
  <cp:lastModifiedBy>Nicole M. Trahan</cp:lastModifiedBy>
  <cp:revision>5</cp:revision>
  <dcterms:created xsi:type="dcterms:W3CDTF">2016-11-03T13:58:44Z</dcterms:created>
  <dcterms:modified xsi:type="dcterms:W3CDTF">2016-11-03T15:16:59Z</dcterms:modified>
</cp:coreProperties>
</file>