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A6B094-0594-42D3-95C3-28601AEA629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4CADFBC-98EA-4CE1-8D39-84F6F055B9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are biotic and </a:t>
            </a:r>
            <a:r>
              <a:rPr lang="en-US" dirty="0" err="1" smtClean="0"/>
              <a:t>abiotic</a:t>
            </a:r>
            <a:r>
              <a:rPr lang="en-US" dirty="0" smtClean="0"/>
              <a:t> factors?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is ecology?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ecology?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Ecology is the study of organisms interacting with their environment</a:t>
            </a:r>
          </a:p>
          <a:p>
            <a:r>
              <a:rPr lang="en-US" dirty="0" smtClean="0"/>
              <a:t>Biotic Factors – living </a:t>
            </a:r>
          </a:p>
          <a:p>
            <a:pPr lvl="1"/>
            <a:r>
              <a:rPr lang="en-US" dirty="0" smtClean="0"/>
              <a:t>Animals, plants, fungi, </a:t>
            </a:r>
            <a:r>
              <a:rPr lang="en-US" dirty="0" err="1" smtClean="0"/>
              <a:t>protists</a:t>
            </a:r>
            <a:r>
              <a:rPr lang="en-US" dirty="0" smtClean="0"/>
              <a:t>, bacteria</a:t>
            </a:r>
          </a:p>
          <a:p>
            <a:r>
              <a:rPr lang="en-US" dirty="0" err="1" smtClean="0"/>
              <a:t>Abiotic</a:t>
            </a:r>
            <a:r>
              <a:rPr lang="en-US" dirty="0" smtClean="0"/>
              <a:t> Factors – nonliving</a:t>
            </a:r>
          </a:p>
          <a:p>
            <a:pPr lvl="1"/>
            <a:r>
              <a:rPr lang="en-US" dirty="0" smtClean="0"/>
              <a:t>Water, sunlight, 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Ecology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</a:t>
            </a:r>
          </a:p>
          <a:p>
            <a:r>
              <a:rPr lang="en-US" dirty="0" smtClean="0"/>
              <a:t>Population – group of similar organisms in same place</a:t>
            </a:r>
          </a:p>
          <a:p>
            <a:r>
              <a:rPr lang="en-US" dirty="0" smtClean="0"/>
              <a:t>Community – group of populations in same place</a:t>
            </a:r>
          </a:p>
          <a:p>
            <a:r>
              <a:rPr lang="en-US" dirty="0" smtClean="0"/>
              <a:t>Ecosystem – all </a:t>
            </a:r>
            <a:r>
              <a:rPr lang="en-US" dirty="0" err="1" smtClean="0"/>
              <a:t>abiotic</a:t>
            </a:r>
            <a:r>
              <a:rPr lang="en-US" dirty="0" smtClean="0"/>
              <a:t> and biotic factors in same place</a:t>
            </a:r>
          </a:p>
          <a:p>
            <a:r>
              <a:rPr lang="en-US" dirty="0" smtClean="0"/>
              <a:t>Biosphere – entire Earth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87</TotalTime>
  <Words>83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Foundry</vt:lpstr>
      <vt:lpstr>Ecology</vt:lpstr>
      <vt:lpstr>What is ecology? </vt:lpstr>
      <vt:lpstr>Levels of Ecology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>Kelly Rock</dc:creator>
  <cp:lastModifiedBy>FCBOE</cp:lastModifiedBy>
  <cp:revision>8</cp:revision>
  <dcterms:created xsi:type="dcterms:W3CDTF">2010-09-27T12:50:57Z</dcterms:created>
  <dcterms:modified xsi:type="dcterms:W3CDTF">2016-04-12T13:38:34Z</dcterms:modified>
</cp:coreProperties>
</file>