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3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1F6452-C907-44AD-B836-7E60F531C924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7B65E7-991A-4131-B8DE-1750573D4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1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47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13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06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48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09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7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9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53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79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7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62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85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Physical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3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To calculate </a:t>
            </a:r>
            <a:r>
              <a:rPr lang="en-US" sz="3200" u="sng" dirty="0"/>
              <a:t>wave speed</a:t>
            </a:r>
            <a:r>
              <a:rPr lang="en-US" sz="3200" dirty="0"/>
              <a:t>, you </a:t>
            </a:r>
            <a:br>
              <a:rPr lang="en-US" sz="3200" dirty="0"/>
            </a:br>
            <a:r>
              <a:rPr lang="en-US" sz="3200" dirty="0"/>
              <a:t>multiple the frequency (in hertz) by </a:t>
            </a:r>
            <a:br>
              <a:rPr lang="en-US" sz="3200" dirty="0"/>
            </a:br>
            <a:r>
              <a:rPr lang="en-US" sz="3200" dirty="0"/>
              <a:t>the wavelength (in meters).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872" t="28497" r="10784" b="14472"/>
          <a:stretch/>
        </p:blipFill>
        <p:spPr>
          <a:xfrm>
            <a:off x="793377" y="4426773"/>
            <a:ext cx="4475006" cy="18825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8455" t="11607" r="6076" b="5349"/>
          <a:stretch/>
        </p:blipFill>
        <p:spPr>
          <a:xfrm>
            <a:off x="7597587" y="1194251"/>
            <a:ext cx="3953436" cy="511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03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of a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76718"/>
            <a:ext cx="9720073" cy="4332642"/>
          </a:xfrm>
        </p:spPr>
        <p:txBody>
          <a:bodyPr/>
          <a:lstStyle/>
          <a:p>
            <a:r>
              <a:rPr lang="en-US" sz="3200" dirty="0"/>
              <a:t>Amplitude is related to the energy carried by a wave.  The greater the waves amplitude the greater the </a:t>
            </a:r>
            <a:r>
              <a:rPr lang="en-US" sz="3200" dirty="0" smtClean="0"/>
              <a:t>waves </a:t>
            </a:r>
            <a:r>
              <a:rPr lang="en-US" sz="3200" dirty="0"/>
              <a:t>energy.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0267" b="9846"/>
          <a:stretch/>
        </p:blipFill>
        <p:spPr>
          <a:xfrm>
            <a:off x="5455584" y="3294530"/>
            <a:ext cx="5920628" cy="34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47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15353"/>
            <a:ext cx="6600355" cy="4494007"/>
          </a:xfrm>
        </p:spPr>
        <p:txBody>
          <a:bodyPr/>
          <a:lstStyle/>
          <a:p>
            <a:r>
              <a:rPr lang="en-US" sz="3200" dirty="0"/>
              <a:t>All waves carry </a:t>
            </a:r>
            <a:r>
              <a:rPr lang="en-US" sz="3200" b="1" dirty="0"/>
              <a:t>energy </a:t>
            </a:r>
            <a:r>
              <a:rPr lang="en-US" sz="3200" dirty="0"/>
              <a:t>without transporting </a:t>
            </a:r>
            <a:br>
              <a:rPr lang="en-US" sz="3200" dirty="0"/>
            </a:br>
            <a:r>
              <a:rPr lang="en-US" sz="3200" b="1" dirty="0"/>
              <a:t>matter.  </a:t>
            </a:r>
          </a:p>
          <a:p>
            <a:r>
              <a:rPr lang="en-US" sz="3200" dirty="0"/>
              <a:t>A </a:t>
            </a:r>
            <a:r>
              <a:rPr lang="en-US" sz="3200" b="1" u="sng" dirty="0"/>
              <a:t>wave</a:t>
            </a:r>
            <a:r>
              <a:rPr lang="en-US" sz="3200" u="sng" dirty="0"/>
              <a:t> </a:t>
            </a:r>
            <a:r>
              <a:rPr lang="en-US" sz="3200" dirty="0"/>
              <a:t>will continue to travel as long as it has energy to </a:t>
            </a:r>
            <a:r>
              <a:rPr lang="en-US" sz="3200" dirty="0" smtClean="0"/>
              <a:t>carry</a:t>
            </a:r>
            <a:endParaRPr lang="en-US" sz="32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986" t="17730" r="9611" b="11008"/>
          <a:stretch/>
        </p:blipFill>
        <p:spPr>
          <a:xfrm>
            <a:off x="7483288" y="1671582"/>
            <a:ext cx="4457700" cy="4104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9988" y="4224644"/>
            <a:ext cx="35433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00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49824"/>
            <a:ext cx="9720073" cy="4359536"/>
          </a:xfrm>
        </p:spPr>
        <p:txBody>
          <a:bodyPr/>
          <a:lstStyle/>
          <a:p>
            <a:r>
              <a:rPr lang="en-US" sz="2800" dirty="0"/>
              <a:t>Mechanical waves are waves that travel through a medium.  </a:t>
            </a:r>
          </a:p>
          <a:p>
            <a:endParaRPr lang="en-US" sz="2800" b="1" dirty="0"/>
          </a:p>
          <a:p>
            <a:r>
              <a:rPr lang="en-US" sz="2800" dirty="0"/>
              <a:t>A </a:t>
            </a:r>
            <a:r>
              <a:rPr lang="en-US" sz="2800" u="sng" dirty="0"/>
              <a:t>medium</a:t>
            </a:r>
            <a:r>
              <a:rPr lang="en-US" sz="2800" dirty="0"/>
              <a:t> can be a solid, a liquid, a gas, or a combination of these.</a:t>
            </a:r>
          </a:p>
          <a:p>
            <a:r>
              <a:rPr lang="en-US" sz="2800" dirty="0"/>
              <a:t>Mechanical waves can either be compressional waves (also called longitudinal) or transverse waves.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7249" y="4962525"/>
            <a:ext cx="325755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1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 a transverse wave, matter in the medium moves back and forth at right angles to the </a:t>
            </a:r>
            <a:br>
              <a:rPr lang="en-US" sz="2800" dirty="0"/>
            </a:br>
            <a:r>
              <a:rPr lang="en-US" sz="2800" dirty="0"/>
              <a:t>direction the wave is traveling 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761" y="4297680"/>
            <a:ext cx="4610100" cy="1352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9545" b="8103"/>
          <a:stretch/>
        </p:blipFill>
        <p:spPr>
          <a:xfrm>
            <a:off x="5634228" y="3746350"/>
            <a:ext cx="6397539" cy="190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85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4751"/>
            <a:ext cx="12062012" cy="667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36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Compressional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96035"/>
            <a:ext cx="9720073" cy="4413325"/>
          </a:xfrm>
        </p:spPr>
        <p:txBody>
          <a:bodyPr>
            <a:normAutofit/>
          </a:bodyPr>
          <a:lstStyle/>
          <a:p>
            <a:r>
              <a:rPr lang="en-US" sz="2800" dirty="0"/>
              <a:t>In a compressional wave, the medium moves back and forth along the same direction the wave travels.</a:t>
            </a:r>
          </a:p>
          <a:p>
            <a:r>
              <a:rPr lang="en-US" sz="2800" dirty="0" smtClean="0"/>
              <a:t>Ex. Sound waves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7256" y="3653028"/>
            <a:ext cx="8572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10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9090"/>
            <a:ext cx="12008224" cy="486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96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</a:t>
            </a:r>
            <a:r>
              <a:rPr lang="en-US" sz="2800" u="sng" dirty="0"/>
              <a:t>frequency</a:t>
            </a:r>
            <a:r>
              <a:rPr lang="en-US" sz="2800" dirty="0"/>
              <a:t> of a wave are the number of wavelengths that pass a fixed point each second.</a:t>
            </a:r>
          </a:p>
          <a:p>
            <a:endParaRPr lang="en-US" sz="2800" b="1" dirty="0"/>
          </a:p>
          <a:p>
            <a:r>
              <a:rPr lang="en-US" sz="2800" dirty="0"/>
              <a:t>The </a:t>
            </a:r>
            <a:r>
              <a:rPr lang="en-US" sz="2800" u="sng" dirty="0"/>
              <a:t>period </a:t>
            </a:r>
            <a:r>
              <a:rPr lang="en-US" sz="2800" dirty="0"/>
              <a:t>is the amount of time that it takes for </a:t>
            </a:r>
            <a:br>
              <a:rPr lang="en-US" sz="2800" dirty="0"/>
            </a:br>
            <a:r>
              <a:rPr lang="en-US" sz="2800" dirty="0"/>
              <a:t>one wavelength to pass a point.</a:t>
            </a:r>
          </a:p>
          <a:p>
            <a:endParaRPr lang="en-US" sz="2800" b="1" dirty="0"/>
          </a:p>
          <a:p>
            <a:r>
              <a:rPr lang="en-US" sz="2800" dirty="0"/>
              <a:t>As the frequency of a wave decreases, the period increases.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2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speed of a wave depends on the </a:t>
            </a:r>
            <a:br>
              <a:rPr lang="en-US" sz="2800" dirty="0"/>
            </a:br>
            <a:r>
              <a:rPr lang="en-US" sz="2800" dirty="0"/>
              <a:t>medium it is traveling through. </a:t>
            </a:r>
          </a:p>
          <a:p>
            <a:r>
              <a:rPr lang="en-US" sz="2800" dirty="0"/>
              <a:t>Sound waves travel faster in liquids  and solids than they do in gases.</a:t>
            </a:r>
          </a:p>
          <a:p>
            <a:r>
              <a:rPr lang="en-US" sz="2800" dirty="0"/>
              <a:t>Light waves travel slower in liquids and solids than they do in gases or empty 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0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2862</TotalTime>
  <Words>169</Words>
  <Application>Microsoft Office PowerPoint</Application>
  <PresentationFormat>Widescreen</PresentationFormat>
  <Paragraphs>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Tw Cen MT Condensed</vt:lpstr>
      <vt:lpstr>Wingdings 3</vt:lpstr>
      <vt:lpstr>Integral</vt:lpstr>
      <vt:lpstr>Waves</vt:lpstr>
      <vt:lpstr>Waves</vt:lpstr>
      <vt:lpstr>Mechanical Waves</vt:lpstr>
      <vt:lpstr>PowerPoint Presentation</vt:lpstr>
      <vt:lpstr>PowerPoint Presentation</vt:lpstr>
      <vt:lpstr>Compressional Waves</vt:lpstr>
      <vt:lpstr>PowerPoint Presentation</vt:lpstr>
      <vt:lpstr>PowerPoint Presentation</vt:lpstr>
      <vt:lpstr>PowerPoint Presentation</vt:lpstr>
      <vt:lpstr>PowerPoint Presentation</vt:lpstr>
      <vt:lpstr>Energy of a Wave</vt:lpstr>
    </vt:vector>
  </TitlesOfParts>
  <Company>Paulding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</dc:title>
  <dc:creator>Lauren Marrone</dc:creator>
  <cp:lastModifiedBy>Lauren Marrone</cp:lastModifiedBy>
  <cp:revision>7</cp:revision>
  <cp:lastPrinted>2016-04-21T16:40:50Z</cp:lastPrinted>
  <dcterms:created xsi:type="dcterms:W3CDTF">2015-11-16T12:44:24Z</dcterms:created>
  <dcterms:modified xsi:type="dcterms:W3CDTF">2016-04-22T15:56:53Z</dcterms:modified>
</cp:coreProperties>
</file>