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49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3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20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3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93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0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2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9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99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6378AB-026F-4735-9B33-E5C73C1075A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81142A-F721-408E-B182-4CEAC09226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97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892808"/>
            <a:ext cx="9720073" cy="453542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/>
              <a:t>machine </a:t>
            </a:r>
            <a:r>
              <a:rPr lang="en-US" sz="2800" dirty="0" smtClean="0"/>
              <a:t>is a device that makes doing work easier.</a:t>
            </a:r>
          </a:p>
          <a:p>
            <a:r>
              <a:rPr lang="en-US" sz="2800" dirty="0" smtClean="0"/>
              <a:t>Machines can make work easier by increasing the force  that can be applied to an object or changing the direction of the force being applied.</a:t>
            </a:r>
          </a:p>
          <a:p>
            <a:r>
              <a:rPr lang="en-US" sz="2800" b="1" dirty="0" smtClean="0"/>
              <a:t>Input Force: </a:t>
            </a:r>
            <a:r>
              <a:rPr lang="en-US" sz="2800" dirty="0" smtClean="0"/>
              <a:t>the force that is applied to the machine F</a:t>
            </a:r>
            <a:r>
              <a:rPr lang="en-US" sz="2800" baseline="-25000" dirty="0" smtClean="0"/>
              <a:t>in</a:t>
            </a:r>
            <a:endParaRPr lang="en-US" sz="2800" dirty="0" smtClean="0"/>
          </a:p>
          <a:p>
            <a:r>
              <a:rPr lang="en-US" sz="2800" b="1" dirty="0" smtClean="0"/>
              <a:t>Output force: </a:t>
            </a:r>
            <a:r>
              <a:rPr lang="en-US" sz="2800" dirty="0" smtClean="0"/>
              <a:t>the force that is applied by the machine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out</a:t>
            </a:r>
            <a:endParaRPr lang="en-US" sz="2800" baseline="-25000" dirty="0" smtClean="0"/>
          </a:p>
          <a:p>
            <a:endParaRPr lang="en-US" sz="2800" dirty="0"/>
          </a:p>
          <a:p>
            <a:r>
              <a:rPr lang="en-US" sz="2800" b="1" dirty="0" smtClean="0"/>
              <a:t>Input work: </a:t>
            </a:r>
            <a:r>
              <a:rPr lang="en-US" sz="2800" dirty="0" smtClean="0"/>
              <a:t>work done by you on the machine W</a:t>
            </a:r>
            <a:r>
              <a:rPr lang="en-US" sz="2800" baseline="-25000" dirty="0" smtClean="0"/>
              <a:t>in</a:t>
            </a:r>
            <a:endParaRPr lang="en-US" sz="2800" dirty="0"/>
          </a:p>
          <a:p>
            <a:r>
              <a:rPr lang="en-US" sz="2800" b="1" dirty="0" smtClean="0"/>
              <a:t>Output work: </a:t>
            </a:r>
            <a:r>
              <a:rPr lang="en-US" sz="2800" dirty="0" smtClean="0"/>
              <a:t>work done by the machine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out</a:t>
            </a:r>
            <a:endParaRPr lang="en-US" sz="2800" baseline="-25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84248"/>
            <a:ext cx="9720073" cy="43251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Mechanical advantage is the ratio of the output force to the input force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Effort = input</a:t>
            </a:r>
          </a:p>
          <a:p>
            <a:r>
              <a:rPr lang="en-US" sz="2800" dirty="0" smtClean="0"/>
              <a:t>Resistance = output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000" t="21200" r="7480" b="22736"/>
          <a:stretch/>
        </p:blipFill>
        <p:spPr>
          <a:xfrm>
            <a:off x="2240280" y="2651760"/>
            <a:ext cx="6592824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 block and tackle (a pulley system) has an input force of 3 N and an output force of 9 N. </a:t>
            </a:r>
            <a:r>
              <a:rPr lang="en-US" sz="2800" dirty="0" smtClean="0"/>
              <a:t>What </a:t>
            </a:r>
            <a:r>
              <a:rPr lang="en-US" sz="2800" dirty="0"/>
              <a:t>is the mechanical advantage of the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975104"/>
            <a:ext cx="9720073" cy="4023360"/>
          </a:xfrm>
        </p:spPr>
        <p:txBody>
          <a:bodyPr/>
          <a:lstStyle/>
          <a:p>
            <a:r>
              <a:rPr lang="en-US" sz="2800" dirty="0" smtClean="0"/>
              <a:t>Efficiency is a measure of how much of the work put into a machine is changed into useful output work by the machine. </a:t>
            </a:r>
          </a:p>
          <a:p>
            <a:endParaRPr lang="en-US" sz="2800" dirty="0"/>
          </a:p>
          <a:p>
            <a:r>
              <a:rPr lang="en-US" sz="2800" dirty="0"/>
              <a:t>Efficiency = output work / input work  x 100%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Find the efficiency of a machine that does 500 J of work if the input work is 2000 J.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94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274</TotalTime>
  <Words>191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Simple Machines</vt:lpstr>
      <vt:lpstr>Machines</vt:lpstr>
      <vt:lpstr>Mechanical Advantage</vt:lpstr>
      <vt:lpstr>Example Problems</vt:lpstr>
      <vt:lpstr>Efficiency </vt:lpstr>
      <vt:lpstr>Example Problem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Machines</dc:title>
  <dc:creator>Lauren Marrone</dc:creator>
  <cp:lastModifiedBy>Lauren Marrone</cp:lastModifiedBy>
  <cp:revision>2</cp:revision>
  <dcterms:created xsi:type="dcterms:W3CDTF">2015-10-23T11:47:55Z</dcterms:created>
  <dcterms:modified xsi:type="dcterms:W3CDTF">2015-10-23T16:22:34Z</dcterms:modified>
</cp:coreProperties>
</file>