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29" d="100"/>
          <a:sy n="29" d="100"/>
        </p:scale>
        <p:origin x="78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998D5A-F560-4EDA-B071-CAD6AE23824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1A4C4F-44E5-4694-A006-8D54BF5FC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8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4E67-DF4A-42DC-8665-1986211F002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9EE-51E5-4F00-8C11-8C6EE29C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4E67-DF4A-42DC-8665-1986211F002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9EE-51E5-4F00-8C11-8C6EE29C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4E67-DF4A-42DC-8665-1986211F002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9EE-51E5-4F00-8C11-8C6EE29C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3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4E67-DF4A-42DC-8665-1986211F002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9EE-51E5-4F00-8C11-8C6EE29C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4E67-DF4A-42DC-8665-1986211F002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9EE-51E5-4F00-8C11-8C6EE29C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9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4E67-DF4A-42DC-8665-1986211F002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9EE-51E5-4F00-8C11-8C6EE29C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0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4E67-DF4A-42DC-8665-1986211F002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9EE-51E5-4F00-8C11-8C6EE29C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7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4E67-DF4A-42DC-8665-1986211F002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9EE-51E5-4F00-8C11-8C6EE29C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4E67-DF4A-42DC-8665-1986211F002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9EE-51E5-4F00-8C11-8C6EE29C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4E67-DF4A-42DC-8665-1986211F002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9EE-51E5-4F00-8C11-8C6EE29C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4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4E67-DF4A-42DC-8665-1986211F002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09EE-51E5-4F00-8C11-8C6EE29C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7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4E67-DF4A-42DC-8665-1986211F002D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C09EE-51E5-4F00-8C11-8C6EE29C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1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215106"/>
            <a:ext cx="9144000" cy="2387600"/>
          </a:xfrm>
        </p:spPr>
        <p:txBody>
          <a:bodyPr/>
          <a:lstStyle/>
          <a:p>
            <a:r>
              <a:rPr lang="en-US" dirty="0" smtClean="0"/>
              <a:t>RNA and Protein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RNA st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172494"/>
            <a:ext cx="11807825" cy="425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4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834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7220"/>
            <a:ext cx="10515600" cy="5810779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Converts mRNA into a protein</a:t>
            </a:r>
          </a:p>
          <a:p>
            <a:r>
              <a:rPr lang="en-US" sz="3200" dirty="0" smtClean="0"/>
              <a:t>Translates the language of nucleic acids (nitrogen base sequences) into a language of proteins (amino acids)</a:t>
            </a:r>
          </a:p>
          <a:p>
            <a:endParaRPr lang="en-US" sz="3200" dirty="0"/>
          </a:p>
          <a:p>
            <a:r>
              <a:rPr lang="en-US" sz="3200" dirty="0" smtClean="0"/>
              <a:t>Each gene carries a code to make one protein</a:t>
            </a:r>
          </a:p>
          <a:p>
            <a:r>
              <a:rPr lang="en-US" sz="3200" dirty="0" smtClean="0"/>
              <a:t>Genes can be anywhere from 300 to 3000 base pairs long</a:t>
            </a:r>
          </a:p>
          <a:p>
            <a:endParaRPr lang="en-US" sz="3200" dirty="0"/>
          </a:p>
          <a:p>
            <a:r>
              <a:rPr lang="en-US" sz="3200" dirty="0" smtClean="0"/>
              <a:t>The code is written in a language with only 4 “letters” on mRNA: A, C, G, U</a:t>
            </a:r>
            <a:endParaRPr lang="en-US" sz="3200" dirty="0"/>
          </a:p>
          <a:p>
            <a:r>
              <a:rPr lang="en-US" sz="3200" dirty="0" smtClean="0"/>
              <a:t>Code is read 3 letters at a time to make an amino acid. Each 3 letters are known as a </a:t>
            </a:r>
            <a:r>
              <a:rPr lang="en-US" sz="3200" u="sng" dirty="0" smtClean="0"/>
              <a:t>Codon</a:t>
            </a:r>
            <a:endParaRPr lang="en-US" sz="3200" u="sng" dirty="0"/>
          </a:p>
        </p:txBody>
      </p:sp>
      <p:grpSp>
        <p:nvGrpSpPr>
          <p:cNvPr id="101" name="SMARTInkShape-Group122"/>
          <p:cNvGrpSpPr/>
          <p:nvPr/>
        </p:nvGrpSpPr>
        <p:grpSpPr>
          <a:xfrm>
            <a:off x="1455606" y="4168159"/>
            <a:ext cx="5747676" cy="689592"/>
            <a:chOff x="1455606" y="4168159"/>
            <a:chExt cx="5747676" cy="689592"/>
          </a:xfrm>
        </p:grpSpPr>
        <p:sp>
          <p:nvSpPr>
            <p:cNvPr id="82" name="SMARTInkShape-259"/>
            <p:cNvSpPr/>
            <p:nvPr/>
          </p:nvSpPr>
          <p:spPr>
            <a:xfrm>
              <a:off x="1455606" y="4227368"/>
              <a:ext cx="377958" cy="498169"/>
            </a:xfrm>
            <a:custGeom>
              <a:avLst/>
              <a:gdLst/>
              <a:ahLst/>
              <a:cxnLst/>
              <a:rect l="0" t="0" r="0" b="0"/>
              <a:pathLst>
                <a:path w="377958" h="498169">
                  <a:moveTo>
                    <a:pt x="330332" y="46976"/>
                  </a:moveTo>
                  <a:lnTo>
                    <a:pt x="330332" y="40655"/>
                  </a:lnTo>
                  <a:lnTo>
                    <a:pt x="329009" y="38793"/>
                  </a:lnTo>
                  <a:lnTo>
                    <a:pt x="326804" y="37552"/>
                  </a:lnTo>
                  <a:lnTo>
                    <a:pt x="324011" y="36725"/>
                  </a:lnTo>
                  <a:lnTo>
                    <a:pt x="322149" y="34850"/>
                  </a:lnTo>
                  <a:lnTo>
                    <a:pt x="317429" y="23040"/>
                  </a:lnTo>
                  <a:lnTo>
                    <a:pt x="301896" y="6749"/>
                  </a:lnTo>
                  <a:lnTo>
                    <a:pt x="294322" y="2639"/>
                  </a:lnTo>
                  <a:lnTo>
                    <a:pt x="279093" y="325"/>
                  </a:lnTo>
                  <a:lnTo>
                    <a:pt x="272360" y="0"/>
                  </a:lnTo>
                  <a:lnTo>
                    <a:pt x="257823" y="6695"/>
                  </a:lnTo>
                  <a:lnTo>
                    <a:pt x="201378" y="41328"/>
                  </a:lnTo>
                  <a:lnTo>
                    <a:pt x="148608" y="87459"/>
                  </a:lnTo>
                  <a:lnTo>
                    <a:pt x="106713" y="131731"/>
                  </a:lnTo>
                  <a:lnTo>
                    <a:pt x="72692" y="178362"/>
                  </a:lnTo>
                  <a:lnTo>
                    <a:pt x="37493" y="235207"/>
                  </a:lnTo>
                  <a:lnTo>
                    <a:pt x="14567" y="292835"/>
                  </a:lnTo>
                  <a:lnTo>
                    <a:pt x="827" y="343808"/>
                  </a:lnTo>
                  <a:lnTo>
                    <a:pt x="0" y="366755"/>
                  </a:lnTo>
                  <a:lnTo>
                    <a:pt x="4042" y="385774"/>
                  </a:lnTo>
                  <a:lnTo>
                    <a:pt x="20076" y="411355"/>
                  </a:lnTo>
                  <a:lnTo>
                    <a:pt x="49197" y="442381"/>
                  </a:lnTo>
                  <a:lnTo>
                    <a:pt x="83956" y="462621"/>
                  </a:lnTo>
                  <a:lnTo>
                    <a:pt x="140313" y="482074"/>
                  </a:lnTo>
                  <a:lnTo>
                    <a:pt x="199426" y="493112"/>
                  </a:lnTo>
                  <a:lnTo>
                    <a:pt x="253860" y="498168"/>
                  </a:lnTo>
                  <a:lnTo>
                    <a:pt x="285331" y="497722"/>
                  </a:lnTo>
                  <a:lnTo>
                    <a:pt x="336263" y="489113"/>
                  </a:lnTo>
                  <a:lnTo>
                    <a:pt x="361487" y="481662"/>
                  </a:lnTo>
                  <a:lnTo>
                    <a:pt x="370637" y="474767"/>
                  </a:lnTo>
                  <a:lnTo>
                    <a:pt x="377957" y="4636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60"/>
            <p:cNvSpPr/>
            <p:nvPr/>
          </p:nvSpPr>
          <p:spPr>
            <a:xfrm>
              <a:off x="1942373" y="4252964"/>
              <a:ext cx="367441" cy="545256"/>
            </a:xfrm>
            <a:custGeom>
              <a:avLst/>
              <a:gdLst/>
              <a:ahLst/>
              <a:cxnLst/>
              <a:rect l="0" t="0" r="0" b="0"/>
              <a:pathLst>
                <a:path w="367441" h="545256">
                  <a:moveTo>
                    <a:pt x="10252" y="461911"/>
                  </a:moveTo>
                  <a:lnTo>
                    <a:pt x="0" y="461911"/>
                  </a:lnTo>
                  <a:lnTo>
                    <a:pt x="16125" y="461911"/>
                  </a:lnTo>
                  <a:lnTo>
                    <a:pt x="18136" y="460588"/>
                  </a:lnTo>
                  <a:lnTo>
                    <a:pt x="19477" y="458384"/>
                  </a:lnTo>
                  <a:lnTo>
                    <a:pt x="31310" y="406227"/>
                  </a:lnTo>
                  <a:lnTo>
                    <a:pt x="46211" y="355514"/>
                  </a:lnTo>
                  <a:lnTo>
                    <a:pt x="61893" y="300959"/>
                  </a:lnTo>
                  <a:lnTo>
                    <a:pt x="73766" y="254883"/>
                  </a:lnTo>
                  <a:lnTo>
                    <a:pt x="85662" y="207718"/>
                  </a:lnTo>
                  <a:lnTo>
                    <a:pt x="97566" y="160229"/>
                  </a:lnTo>
                  <a:lnTo>
                    <a:pt x="121622" y="106280"/>
                  </a:lnTo>
                  <a:lnTo>
                    <a:pt x="144699" y="51718"/>
                  </a:lnTo>
                  <a:lnTo>
                    <a:pt x="164969" y="22761"/>
                  </a:lnTo>
                  <a:lnTo>
                    <a:pt x="171619" y="14057"/>
                  </a:lnTo>
                  <a:lnTo>
                    <a:pt x="174575" y="5778"/>
                  </a:lnTo>
                  <a:lnTo>
                    <a:pt x="176686" y="3041"/>
                  </a:lnTo>
                  <a:lnTo>
                    <a:pt x="182559" y="0"/>
                  </a:lnTo>
                  <a:lnTo>
                    <a:pt x="185978" y="512"/>
                  </a:lnTo>
                  <a:lnTo>
                    <a:pt x="193304" y="4609"/>
                  </a:lnTo>
                  <a:lnTo>
                    <a:pt x="204866" y="14353"/>
                  </a:lnTo>
                  <a:lnTo>
                    <a:pt x="216670" y="31939"/>
                  </a:lnTo>
                  <a:lnTo>
                    <a:pt x="240004" y="82301"/>
                  </a:lnTo>
                  <a:lnTo>
                    <a:pt x="262598" y="128811"/>
                  </a:lnTo>
                  <a:lnTo>
                    <a:pt x="286660" y="185720"/>
                  </a:lnTo>
                  <a:lnTo>
                    <a:pt x="294557" y="233527"/>
                  </a:lnTo>
                  <a:lnTo>
                    <a:pt x="304687" y="287673"/>
                  </a:lnTo>
                  <a:lnTo>
                    <a:pt x="316067" y="336496"/>
                  </a:lnTo>
                  <a:lnTo>
                    <a:pt x="331764" y="392747"/>
                  </a:lnTo>
                  <a:lnTo>
                    <a:pt x="347604" y="448102"/>
                  </a:lnTo>
                  <a:lnTo>
                    <a:pt x="354837" y="504703"/>
                  </a:lnTo>
                  <a:lnTo>
                    <a:pt x="358752" y="517530"/>
                  </a:lnTo>
                  <a:lnTo>
                    <a:pt x="363578" y="527641"/>
                  </a:lnTo>
                  <a:lnTo>
                    <a:pt x="367440" y="5452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61"/>
            <p:cNvSpPr/>
            <p:nvPr/>
          </p:nvSpPr>
          <p:spPr>
            <a:xfrm>
              <a:off x="1957672" y="4452938"/>
              <a:ext cx="328329" cy="47626"/>
            </a:xfrm>
            <a:custGeom>
              <a:avLst/>
              <a:gdLst/>
              <a:ahLst/>
              <a:cxnLst/>
              <a:rect l="0" t="0" r="0" b="0"/>
              <a:pathLst>
                <a:path w="328329" h="47626">
                  <a:moveTo>
                    <a:pt x="6859" y="47625"/>
                  </a:moveTo>
                  <a:lnTo>
                    <a:pt x="0" y="47625"/>
                  </a:lnTo>
                  <a:lnTo>
                    <a:pt x="25640" y="46302"/>
                  </a:lnTo>
                  <a:lnTo>
                    <a:pt x="58586" y="38201"/>
                  </a:lnTo>
                  <a:lnTo>
                    <a:pt x="114556" y="26540"/>
                  </a:lnTo>
                  <a:lnTo>
                    <a:pt x="173618" y="7774"/>
                  </a:lnTo>
                  <a:lnTo>
                    <a:pt x="233087" y="1023"/>
                  </a:lnTo>
                  <a:lnTo>
                    <a:pt x="291565" y="89"/>
                  </a:lnTo>
                  <a:lnTo>
                    <a:pt x="32832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62"/>
            <p:cNvSpPr/>
            <p:nvPr/>
          </p:nvSpPr>
          <p:spPr>
            <a:xfrm>
              <a:off x="2338769" y="4217391"/>
              <a:ext cx="328232" cy="542528"/>
            </a:xfrm>
            <a:custGeom>
              <a:avLst/>
              <a:gdLst/>
              <a:ahLst/>
              <a:cxnLst/>
              <a:rect l="0" t="0" r="0" b="0"/>
              <a:pathLst>
                <a:path w="328232" h="542528">
                  <a:moveTo>
                    <a:pt x="18669" y="80765"/>
                  </a:moveTo>
                  <a:lnTo>
                    <a:pt x="17346" y="99776"/>
                  </a:lnTo>
                  <a:lnTo>
                    <a:pt x="8417" y="130420"/>
                  </a:lnTo>
                  <a:lnTo>
                    <a:pt x="5766" y="177690"/>
                  </a:lnTo>
                  <a:lnTo>
                    <a:pt x="0" y="229134"/>
                  </a:lnTo>
                  <a:lnTo>
                    <a:pt x="4170" y="278479"/>
                  </a:lnTo>
                  <a:lnTo>
                    <a:pt x="8640" y="326613"/>
                  </a:lnTo>
                  <a:lnTo>
                    <a:pt x="24222" y="374389"/>
                  </a:lnTo>
                  <a:lnTo>
                    <a:pt x="39129" y="420736"/>
                  </a:lnTo>
                  <a:lnTo>
                    <a:pt x="67199" y="469095"/>
                  </a:lnTo>
                  <a:lnTo>
                    <a:pt x="98223" y="504518"/>
                  </a:lnTo>
                  <a:lnTo>
                    <a:pt x="155935" y="536395"/>
                  </a:lnTo>
                  <a:lnTo>
                    <a:pt x="180901" y="542527"/>
                  </a:lnTo>
                  <a:lnTo>
                    <a:pt x="197046" y="540433"/>
                  </a:lnTo>
                  <a:lnTo>
                    <a:pt x="228970" y="528310"/>
                  </a:lnTo>
                  <a:lnTo>
                    <a:pt x="241340" y="513830"/>
                  </a:lnTo>
                  <a:lnTo>
                    <a:pt x="266382" y="465876"/>
                  </a:lnTo>
                  <a:lnTo>
                    <a:pt x="282712" y="414624"/>
                  </a:lnTo>
                  <a:lnTo>
                    <a:pt x="295929" y="357545"/>
                  </a:lnTo>
                  <a:lnTo>
                    <a:pt x="304173" y="314903"/>
                  </a:lnTo>
                  <a:lnTo>
                    <a:pt x="312247" y="270816"/>
                  </a:lnTo>
                  <a:lnTo>
                    <a:pt x="320245" y="229173"/>
                  </a:lnTo>
                  <a:lnTo>
                    <a:pt x="325865" y="174861"/>
                  </a:lnTo>
                  <a:lnTo>
                    <a:pt x="327764" y="118608"/>
                  </a:lnTo>
                  <a:lnTo>
                    <a:pt x="326770" y="82717"/>
                  </a:lnTo>
                  <a:lnTo>
                    <a:pt x="317052" y="25109"/>
                  </a:lnTo>
                  <a:lnTo>
                    <a:pt x="316367" y="0"/>
                  </a:lnTo>
                  <a:lnTo>
                    <a:pt x="316337" y="4507"/>
                  </a:lnTo>
                  <a:lnTo>
                    <a:pt x="317656" y="6114"/>
                  </a:lnTo>
                  <a:lnTo>
                    <a:pt x="328231" y="93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63"/>
            <p:cNvSpPr/>
            <p:nvPr/>
          </p:nvSpPr>
          <p:spPr>
            <a:xfrm>
              <a:off x="2823851" y="4215610"/>
              <a:ext cx="307494" cy="515946"/>
            </a:xfrm>
            <a:custGeom>
              <a:avLst/>
              <a:gdLst/>
              <a:ahLst/>
              <a:cxnLst/>
              <a:rect l="0" t="0" r="0" b="0"/>
              <a:pathLst>
                <a:path w="307494" h="515946">
                  <a:moveTo>
                    <a:pt x="259868" y="58734"/>
                  </a:moveTo>
                  <a:lnTo>
                    <a:pt x="259868" y="37067"/>
                  </a:lnTo>
                  <a:lnTo>
                    <a:pt x="250362" y="17658"/>
                  </a:lnTo>
                  <a:lnTo>
                    <a:pt x="243296" y="8286"/>
                  </a:lnTo>
                  <a:lnTo>
                    <a:pt x="235746" y="3240"/>
                  </a:lnTo>
                  <a:lnTo>
                    <a:pt x="226657" y="997"/>
                  </a:lnTo>
                  <a:lnTo>
                    <a:pt x="213798" y="0"/>
                  </a:lnTo>
                  <a:lnTo>
                    <a:pt x="191684" y="5759"/>
                  </a:lnTo>
                  <a:lnTo>
                    <a:pt x="152617" y="36308"/>
                  </a:lnTo>
                  <a:lnTo>
                    <a:pt x="103506" y="93803"/>
                  </a:lnTo>
                  <a:lnTo>
                    <a:pt x="70223" y="139092"/>
                  </a:lnTo>
                  <a:lnTo>
                    <a:pt x="43016" y="187348"/>
                  </a:lnTo>
                  <a:lnTo>
                    <a:pt x="19520" y="242950"/>
                  </a:lnTo>
                  <a:lnTo>
                    <a:pt x="4915" y="299995"/>
                  </a:lnTo>
                  <a:lnTo>
                    <a:pt x="0" y="350998"/>
                  </a:lnTo>
                  <a:lnTo>
                    <a:pt x="1190" y="398302"/>
                  </a:lnTo>
                  <a:lnTo>
                    <a:pt x="17123" y="436718"/>
                  </a:lnTo>
                  <a:lnTo>
                    <a:pt x="31155" y="456474"/>
                  </a:lnTo>
                  <a:lnTo>
                    <a:pt x="66570" y="482470"/>
                  </a:lnTo>
                  <a:lnTo>
                    <a:pt x="117763" y="505453"/>
                  </a:lnTo>
                  <a:lnTo>
                    <a:pt x="162053" y="515945"/>
                  </a:lnTo>
                  <a:lnTo>
                    <a:pt x="220899" y="508978"/>
                  </a:lnTo>
                  <a:lnTo>
                    <a:pt x="271132" y="494863"/>
                  </a:lnTo>
                  <a:lnTo>
                    <a:pt x="307493" y="475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64"/>
            <p:cNvSpPr/>
            <p:nvPr/>
          </p:nvSpPr>
          <p:spPr>
            <a:xfrm>
              <a:off x="3000375" y="4419063"/>
              <a:ext cx="308398" cy="379157"/>
            </a:xfrm>
            <a:custGeom>
              <a:avLst/>
              <a:gdLst/>
              <a:ahLst/>
              <a:cxnLst/>
              <a:rect l="0" t="0" r="0" b="0"/>
              <a:pathLst>
                <a:path w="308398" h="379157">
                  <a:moveTo>
                    <a:pt x="0" y="45781"/>
                  </a:moveTo>
                  <a:lnTo>
                    <a:pt x="0" y="34365"/>
                  </a:lnTo>
                  <a:lnTo>
                    <a:pt x="10828" y="24466"/>
                  </a:lnTo>
                  <a:lnTo>
                    <a:pt x="22892" y="17346"/>
                  </a:lnTo>
                  <a:lnTo>
                    <a:pt x="72884" y="7494"/>
                  </a:lnTo>
                  <a:lnTo>
                    <a:pt x="125669" y="0"/>
                  </a:lnTo>
                  <a:lnTo>
                    <a:pt x="177547" y="6703"/>
                  </a:lnTo>
                  <a:lnTo>
                    <a:pt x="214003" y="11712"/>
                  </a:lnTo>
                  <a:lnTo>
                    <a:pt x="248616" y="28778"/>
                  </a:lnTo>
                  <a:lnTo>
                    <a:pt x="267482" y="43074"/>
                  </a:lnTo>
                  <a:lnTo>
                    <a:pt x="286658" y="72319"/>
                  </a:lnTo>
                  <a:lnTo>
                    <a:pt x="303666" y="117757"/>
                  </a:lnTo>
                  <a:lnTo>
                    <a:pt x="308397" y="168477"/>
                  </a:lnTo>
                  <a:lnTo>
                    <a:pt x="305689" y="210018"/>
                  </a:lnTo>
                  <a:lnTo>
                    <a:pt x="299243" y="265930"/>
                  </a:lnTo>
                  <a:lnTo>
                    <a:pt x="297970" y="317103"/>
                  </a:lnTo>
                  <a:lnTo>
                    <a:pt x="297656" y="379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65"/>
            <p:cNvSpPr/>
            <p:nvPr/>
          </p:nvSpPr>
          <p:spPr>
            <a:xfrm>
              <a:off x="3421919" y="4252187"/>
              <a:ext cx="304738" cy="534127"/>
            </a:xfrm>
            <a:custGeom>
              <a:avLst/>
              <a:gdLst/>
              <a:ahLst/>
              <a:cxnLst/>
              <a:rect l="0" t="0" r="0" b="0"/>
              <a:pathLst>
                <a:path w="304738" h="534127">
                  <a:moveTo>
                    <a:pt x="257112" y="10251"/>
                  </a:moveTo>
                  <a:lnTo>
                    <a:pt x="250791" y="10251"/>
                  </a:lnTo>
                  <a:lnTo>
                    <a:pt x="244161" y="6723"/>
                  </a:lnTo>
                  <a:lnTo>
                    <a:pt x="236804" y="2068"/>
                  </a:lnTo>
                  <a:lnTo>
                    <a:pt x="229124" y="0"/>
                  </a:lnTo>
                  <a:lnTo>
                    <a:pt x="225224" y="770"/>
                  </a:lnTo>
                  <a:lnTo>
                    <a:pt x="170715" y="32696"/>
                  </a:lnTo>
                  <a:lnTo>
                    <a:pt x="113835" y="83076"/>
                  </a:lnTo>
                  <a:lnTo>
                    <a:pt x="91569" y="108763"/>
                  </a:lnTo>
                  <a:lnTo>
                    <a:pt x="62835" y="159090"/>
                  </a:lnTo>
                  <a:lnTo>
                    <a:pt x="31097" y="209426"/>
                  </a:lnTo>
                  <a:lnTo>
                    <a:pt x="6994" y="264322"/>
                  </a:lnTo>
                  <a:lnTo>
                    <a:pt x="0" y="314689"/>
                  </a:lnTo>
                  <a:lnTo>
                    <a:pt x="5718" y="363127"/>
                  </a:lnTo>
                  <a:lnTo>
                    <a:pt x="17113" y="409670"/>
                  </a:lnTo>
                  <a:lnTo>
                    <a:pt x="29620" y="436479"/>
                  </a:lnTo>
                  <a:lnTo>
                    <a:pt x="57856" y="467563"/>
                  </a:lnTo>
                  <a:lnTo>
                    <a:pt x="111136" y="501770"/>
                  </a:lnTo>
                  <a:lnTo>
                    <a:pt x="150360" y="523363"/>
                  </a:lnTo>
                  <a:lnTo>
                    <a:pt x="194908" y="530937"/>
                  </a:lnTo>
                  <a:lnTo>
                    <a:pt x="253840" y="533496"/>
                  </a:lnTo>
                  <a:lnTo>
                    <a:pt x="304737" y="5341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66"/>
            <p:cNvSpPr/>
            <p:nvPr/>
          </p:nvSpPr>
          <p:spPr>
            <a:xfrm>
              <a:off x="3885584" y="4232449"/>
              <a:ext cx="293511" cy="488343"/>
            </a:xfrm>
            <a:custGeom>
              <a:avLst/>
              <a:gdLst/>
              <a:ahLst/>
              <a:cxnLst/>
              <a:rect l="0" t="0" r="0" b="0"/>
              <a:pathLst>
                <a:path w="293511" h="488343">
                  <a:moveTo>
                    <a:pt x="293510" y="18082"/>
                  </a:moveTo>
                  <a:lnTo>
                    <a:pt x="287189" y="11761"/>
                  </a:lnTo>
                  <a:lnTo>
                    <a:pt x="277030" y="8658"/>
                  </a:lnTo>
                  <a:lnTo>
                    <a:pt x="261591" y="6666"/>
                  </a:lnTo>
                  <a:lnTo>
                    <a:pt x="246276" y="0"/>
                  </a:lnTo>
                  <a:lnTo>
                    <a:pt x="228861" y="345"/>
                  </a:lnTo>
                  <a:lnTo>
                    <a:pt x="173773" y="16236"/>
                  </a:lnTo>
                  <a:lnTo>
                    <a:pt x="126689" y="46625"/>
                  </a:lnTo>
                  <a:lnTo>
                    <a:pt x="67274" y="102049"/>
                  </a:lnTo>
                  <a:lnTo>
                    <a:pt x="34213" y="138653"/>
                  </a:lnTo>
                  <a:lnTo>
                    <a:pt x="9850" y="197758"/>
                  </a:lnTo>
                  <a:lnTo>
                    <a:pt x="0" y="244622"/>
                  </a:lnTo>
                  <a:lnTo>
                    <a:pt x="610" y="288493"/>
                  </a:lnTo>
                  <a:lnTo>
                    <a:pt x="12668" y="345194"/>
                  </a:lnTo>
                  <a:lnTo>
                    <a:pt x="37295" y="396523"/>
                  </a:lnTo>
                  <a:lnTo>
                    <a:pt x="83320" y="450103"/>
                  </a:lnTo>
                  <a:lnTo>
                    <a:pt x="99110" y="466296"/>
                  </a:lnTo>
                  <a:lnTo>
                    <a:pt x="118474" y="475257"/>
                  </a:lnTo>
                  <a:lnTo>
                    <a:pt x="165410" y="488342"/>
                  </a:lnTo>
                  <a:lnTo>
                    <a:pt x="222072" y="4824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67"/>
            <p:cNvSpPr/>
            <p:nvPr/>
          </p:nvSpPr>
          <p:spPr>
            <a:xfrm>
              <a:off x="4036219" y="4441050"/>
              <a:ext cx="261337" cy="238107"/>
            </a:xfrm>
            <a:custGeom>
              <a:avLst/>
              <a:gdLst/>
              <a:ahLst/>
              <a:cxnLst/>
              <a:rect l="0" t="0" r="0" b="0"/>
              <a:pathLst>
                <a:path w="261337" h="238107">
                  <a:moveTo>
                    <a:pt x="0" y="11888"/>
                  </a:moveTo>
                  <a:lnTo>
                    <a:pt x="6321" y="5567"/>
                  </a:lnTo>
                  <a:lnTo>
                    <a:pt x="12951" y="2464"/>
                  </a:lnTo>
                  <a:lnTo>
                    <a:pt x="66572" y="127"/>
                  </a:lnTo>
                  <a:lnTo>
                    <a:pt x="119990" y="0"/>
                  </a:lnTo>
                  <a:lnTo>
                    <a:pt x="143287" y="2635"/>
                  </a:lnTo>
                  <a:lnTo>
                    <a:pt x="196139" y="26806"/>
                  </a:lnTo>
                  <a:lnTo>
                    <a:pt x="209763" y="38803"/>
                  </a:lnTo>
                  <a:lnTo>
                    <a:pt x="240417" y="75796"/>
                  </a:lnTo>
                  <a:lnTo>
                    <a:pt x="257370" y="131231"/>
                  </a:lnTo>
                  <a:lnTo>
                    <a:pt x="261336" y="174121"/>
                  </a:lnTo>
                  <a:lnTo>
                    <a:pt x="250348" y="232341"/>
                  </a:lnTo>
                  <a:lnTo>
                    <a:pt x="250031" y="2381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68"/>
            <p:cNvSpPr/>
            <p:nvPr/>
          </p:nvSpPr>
          <p:spPr>
            <a:xfrm>
              <a:off x="4381646" y="4168159"/>
              <a:ext cx="345136" cy="630061"/>
            </a:xfrm>
            <a:custGeom>
              <a:avLst/>
              <a:gdLst/>
              <a:ahLst/>
              <a:cxnLst/>
              <a:rect l="0" t="0" r="0" b="0"/>
              <a:pathLst>
                <a:path w="345136" h="630061">
                  <a:moveTo>
                    <a:pt x="11760" y="510997"/>
                  </a:moveTo>
                  <a:lnTo>
                    <a:pt x="1509" y="500746"/>
                  </a:lnTo>
                  <a:lnTo>
                    <a:pt x="0" y="466093"/>
                  </a:lnTo>
                  <a:lnTo>
                    <a:pt x="12825" y="411010"/>
                  </a:lnTo>
                  <a:lnTo>
                    <a:pt x="23982" y="366719"/>
                  </a:lnTo>
                  <a:lnTo>
                    <a:pt x="39194" y="320081"/>
                  </a:lnTo>
                  <a:lnTo>
                    <a:pt x="60458" y="269221"/>
                  </a:lnTo>
                  <a:lnTo>
                    <a:pt x="83516" y="212259"/>
                  </a:lnTo>
                  <a:lnTo>
                    <a:pt x="103576" y="157017"/>
                  </a:lnTo>
                  <a:lnTo>
                    <a:pt x="121426" y="110663"/>
                  </a:lnTo>
                  <a:lnTo>
                    <a:pt x="144842" y="59444"/>
                  </a:lnTo>
                  <a:lnTo>
                    <a:pt x="166298" y="15625"/>
                  </a:lnTo>
                  <a:lnTo>
                    <a:pt x="176048" y="2307"/>
                  </a:lnTo>
                  <a:lnTo>
                    <a:pt x="180908" y="485"/>
                  </a:lnTo>
                  <a:lnTo>
                    <a:pt x="184057" y="0"/>
                  </a:lnTo>
                  <a:lnTo>
                    <a:pt x="186156" y="2322"/>
                  </a:lnTo>
                  <a:lnTo>
                    <a:pt x="203060" y="54367"/>
                  </a:lnTo>
                  <a:lnTo>
                    <a:pt x="218293" y="111677"/>
                  </a:lnTo>
                  <a:lnTo>
                    <a:pt x="230088" y="158230"/>
                  </a:lnTo>
                  <a:lnTo>
                    <a:pt x="241962" y="205537"/>
                  </a:lnTo>
                  <a:lnTo>
                    <a:pt x="253859" y="253068"/>
                  </a:lnTo>
                  <a:lnTo>
                    <a:pt x="265761" y="306986"/>
                  </a:lnTo>
                  <a:lnTo>
                    <a:pt x="271346" y="364854"/>
                  </a:lnTo>
                  <a:lnTo>
                    <a:pt x="279322" y="417572"/>
                  </a:lnTo>
                  <a:lnTo>
                    <a:pt x="293868" y="474610"/>
                  </a:lnTo>
                  <a:lnTo>
                    <a:pt x="309481" y="531934"/>
                  </a:lnTo>
                  <a:lnTo>
                    <a:pt x="321086" y="584457"/>
                  </a:lnTo>
                  <a:lnTo>
                    <a:pt x="333312" y="623029"/>
                  </a:lnTo>
                  <a:lnTo>
                    <a:pt x="335930" y="625373"/>
                  </a:lnTo>
                  <a:lnTo>
                    <a:pt x="345135" y="6300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69"/>
            <p:cNvSpPr/>
            <p:nvPr/>
          </p:nvSpPr>
          <p:spPr>
            <a:xfrm>
              <a:off x="4488802" y="4441031"/>
              <a:ext cx="166543" cy="23280"/>
            </a:xfrm>
            <a:custGeom>
              <a:avLst/>
              <a:gdLst/>
              <a:ahLst/>
              <a:cxnLst/>
              <a:rect l="0" t="0" r="0" b="0"/>
              <a:pathLst>
                <a:path w="166543" h="23280">
                  <a:moveTo>
                    <a:pt x="11761" y="0"/>
                  </a:moveTo>
                  <a:lnTo>
                    <a:pt x="0" y="0"/>
                  </a:lnTo>
                  <a:lnTo>
                    <a:pt x="6218" y="0"/>
                  </a:lnTo>
                  <a:lnTo>
                    <a:pt x="8066" y="1323"/>
                  </a:lnTo>
                  <a:lnTo>
                    <a:pt x="10118" y="6321"/>
                  </a:lnTo>
                  <a:lnTo>
                    <a:pt x="13311" y="8183"/>
                  </a:lnTo>
                  <a:lnTo>
                    <a:pt x="29124" y="12126"/>
                  </a:lnTo>
                  <a:lnTo>
                    <a:pt x="45422" y="19762"/>
                  </a:lnTo>
                  <a:lnTo>
                    <a:pt x="90080" y="23279"/>
                  </a:lnTo>
                  <a:lnTo>
                    <a:pt x="145314" y="12979"/>
                  </a:lnTo>
                  <a:lnTo>
                    <a:pt x="166542" y="119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0"/>
            <p:cNvSpPr/>
            <p:nvPr/>
          </p:nvSpPr>
          <p:spPr>
            <a:xfrm>
              <a:off x="4839953" y="4262438"/>
              <a:ext cx="351173" cy="520892"/>
            </a:xfrm>
            <a:custGeom>
              <a:avLst/>
              <a:gdLst/>
              <a:ahLst/>
              <a:cxnLst/>
              <a:rect l="0" t="0" r="0" b="0"/>
              <a:pathLst>
                <a:path w="351173" h="520892">
                  <a:moveTo>
                    <a:pt x="17797" y="0"/>
                  </a:moveTo>
                  <a:lnTo>
                    <a:pt x="17797" y="6320"/>
                  </a:lnTo>
                  <a:lnTo>
                    <a:pt x="14270" y="12951"/>
                  </a:lnTo>
                  <a:lnTo>
                    <a:pt x="9615" y="20308"/>
                  </a:lnTo>
                  <a:lnTo>
                    <a:pt x="7546" y="27987"/>
                  </a:lnTo>
                  <a:lnTo>
                    <a:pt x="6109" y="77083"/>
                  </a:lnTo>
                  <a:lnTo>
                    <a:pt x="5955" y="124263"/>
                  </a:lnTo>
                  <a:lnTo>
                    <a:pt x="2382" y="180134"/>
                  </a:lnTo>
                  <a:lnTo>
                    <a:pt x="0" y="238581"/>
                  </a:lnTo>
                  <a:lnTo>
                    <a:pt x="4145" y="294263"/>
                  </a:lnTo>
                  <a:lnTo>
                    <a:pt x="7761" y="327898"/>
                  </a:lnTo>
                  <a:lnTo>
                    <a:pt x="24671" y="376584"/>
                  </a:lnTo>
                  <a:lnTo>
                    <a:pt x="45116" y="423200"/>
                  </a:lnTo>
                  <a:lnTo>
                    <a:pt x="55516" y="450026"/>
                  </a:lnTo>
                  <a:lnTo>
                    <a:pt x="71603" y="468123"/>
                  </a:lnTo>
                  <a:lnTo>
                    <a:pt x="124451" y="508772"/>
                  </a:lnTo>
                  <a:lnTo>
                    <a:pt x="141928" y="517162"/>
                  </a:lnTo>
                  <a:lnTo>
                    <a:pt x="162925" y="520891"/>
                  </a:lnTo>
                  <a:lnTo>
                    <a:pt x="181958" y="519021"/>
                  </a:lnTo>
                  <a:lnTo>
                    <a:pt x="215735" y="507041"/>
                  </a:lnTo>
                  <a:lnTo>
                    <a:pt x="239899" y="483168"/>
                  </a:lnTo>
                  <a:lnTo>
                    <a:pt x="271768" y="430040"/>
                  </a:lnTo>
                  <a:lnTo>
                    <a:pt x="294278" y="382889"/>
                  </a:lnTo>
                  <a:lnTo>
                    <a:pt x="309914" y="327614"/>
                  </a:lnTo>
                  <a:lnTo>
                    <a:pt x="322926" y="270667"/>
                  </a:lnTo>
                  <a:lnTo>
                    <a:pt x="335159" y="221014"/>
                  </a:lnTo>
                  <a:lnTo>
                    <a:pt x="347617" y="168011"/>
                  </a:lnTo>
                  <a:lnTo>
                    <a:pt x="350703" y="108653"/>
                  </a:lnTo>
                  <a:lnTo>
                    <a:pt x="351172" y="595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1"/>
            <p:cNvSpPr/>
            <p:nvPr/>
          </p:nvSpPr>
          <p:spPr>
            <a:xfrm>
              <a:off x="5312809" y="4286408"/>
              <a:ext cx="295036" cy="404656"/>
            </a:xfrm>
            <a:custGeom>
              <a:avLst/>
              <a:gdLst/>
              <a:ahLst/>
              <a:cxnLst/>
              <a:rect l="0" t="0" r="0" b="0"/>
              <a:pathLst>
                <a:path w="295036" h="404656">
                  <a:moveTo>
                    <a:pt x="295035" y="23655"/>
                  </a:moveTo>
                  <a:lnTo>
                    <a:pt x="295035" y="17334"/>
                  </a:lnTo>
                  <a:lnTo>
                    <a:pt x="293712" y="15472"/>
                  </a:lnTo>
                  <a:lnTo>
                    <a:pt x="291507" y="14231"/>
                  </a:lnTo>
                  <a:lnTo>
                    <a:pt x="288714" y="13404"/>
                  </a:lnTo>
                  <a:lnTo>
                    <a:pt x="286852" y="11529"/>
                  </a:lnTo>
                  <a:lnTo>
                    <a:pt x="284784" y="5918"/>
                  </a:lnTo>
                  <a:lnTo>
                    <a:pt x="281586" y="3893"/>
                  </a:lnTo>
                  <a:lnTo>
                    <a:pt x="256451" y="375"/>
                  </a:lnTo>
                  <a:lnTo>
                    <a:pt x="237448" y="0"/>
                  </a:lnTo>
                  <a:lnTo>
                    <a:pt x="208739" y="12530"/>
                  </a:lnTo>
                  <a:lnTo>
                    <a:pt x="157667" y="51621"/>
                  </a:lnTo>
                  <a:lnTo>
                    <a:pt x="105623" y="95912"/>
                  </a:lnTo>
                  <a:lnTo>
                    <a:pt x="58448" y="151061"/>
                  </a:lnTo>
                  <a:lnTo>
                    <a:pt x="25806" y="201545"/>
                  </a:lnTo>
                  <a:lnTo>
                    <a:pt x="6228" y="249734"/>
                  </a:lnTo>
                  <a:lnTo>
                    <a:pt x="0" y="285551"/>
                  </a:lnTo>
                  <a:lnTo>
                    <a:pt x="5599" y="305859"/>
                  </a:lnTo>
                  <a:lnTo>
                    <a:pt x="24432" y="340454"/>
                  </a:lnTo>
                  <a:lnTo>
                    <a:pt x="39830" y="353190"/>
                  </a:lnTo>
                  <a:lnTo>
                    <a:pt x="95702" y="380506"/>
                  </a:lnTo>
                  <a:lnTo>
                    <a:pt x="154912" y="395201"/>
                  </a:lnTo>
                  <a:lnTo>
                    <a:pt x="207359" y="403825"/>
                  </a:lnTo>
                  <a:lnTo>
                    <a:pt x="223597" y="4046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2"/>
            <p:cNvSpPr/>
            <p:nvPr/>
          </p:nvSpPr>
          <p:spPr>
            <a:xfrm>
              <a:off x="5680057" y="4274387"/>
              <a:ext cx="284975" cy="520859"/>
            </a:xfrm>
            <a:custGeom>
              <a:avLst/>
              <a:gdLst/>
              <a:ahLst/>
              <a:cxnLst/>
              <a:rect l="0" t="0" r="0" b="0"/>
              <a:pathLst>
                <a:path w="284975" h="520859">
                  <a:moveTo>
                    <a:pt x="284974" y="11863"/>
                  </a:moveTo>
                  <a:lnTo>
                    <a:pt x="278654" y="5542"/>
                  </a:lnTo>
                  <a:lnTo>
                    <a:pt x="272023" y="2440"/>
                  </a:lnTo>
                  <a:lnTo>
                    <a:pt x="223111" y="0"/>
                  </a:lnTo>
                  <a:lnTo>
                    <a:pt x="197412" y="6290"/>
                  </a:lnTo>
                  <a:lnTo>
                    <a:pt x="140073" y="44517"/>
                  </a:lnTo>
                  <a:lnTo>
                    <a:pt x="94074" y="93229"/>
                  </a:lnTo>
                  <a:lnTo>
                    <a:pt x="50298" y="145970"/>
                  </a:lnTo>
                  <a:lnTo>
                    <a:pt x="27587" y="191386"/>
                  </a:lnTo>
                  <a:lnTo>
                    <a:pt x="12479" y="241885"/>
                  </a:lnTo>
                  <a:lnTo>
                    <a:pt x="3151" y="291685"/>
                  </a:lnTo>
                  <a:lnTo>
                    <a:pt x="0" y="350388"/>
                  </a:lnTo>
                  <a:lnTo>
                    <a:pt x="6624" y="377954"/>
                  </a:lnTo>
                  <a:lnTo>
                    <a:pt x="26115" y="427988"/>
                  </a:lnTo>
                  <a:lnTo>
                    <a:pt x="44969" y="464125"/>
                  </a:lnTo>
                  <a:lnTo>
                    <a:pt x="63211" y="480979"/>
                  </a:lnTo>
                  <a:lnTo>
                    <a:pt x="117551" y="507017"/>
                  </a:lnTo>
                  <a:lnTo>
                    <a:pt x="145997" y="518262"/>
                  </a:lnTo>
                  <a:lnTo>
                    <a:pt x="177651" y="520858"/>
                  </a:lnTo>
                  <a:lnTo>
                    <a:pt x="225443" y="5119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3"/>
            <p:cNvSpPr/>
            <p:nvPr/>
          </p:nvSpPr>
          <p:spPr>
            <a:xfrm>
              <a:off x="5857875" y="4536281"/>
              <a:ext cx="249126" cy="321470"/>
            </a:xfrm>
            <a:custGeom>
              <a:avLst/>
              <a:gdLst/>
              <a:ahLst/>
              <a:cxnLst/>
              <a:rect l="0" t="0" r="0" b="0"/>
              <a:pathLst>
                <a:path w="249126" h="321470">
                  <a:moveTo>
                    <a:pt x="0" y="0"/>
                  </a:moveTo>
                  <a:lnTo>
                    <a:pt x="29814" y="1323"/>
                  </a:lnTo>
                  <a:lnTo>
                    <a:pt x="67737" y="10251"/>
                  </a:lnTo>
                  <a:lnTo>
                    <a:pt x="121438" y="11761"/>
                  </a:lnTo>
                  <a:lnTo>
                    <a:pt x="180457" y="11894"/>
                  </a:lnTo>
                  <a:lnTo>
                    <a:pt x="233753" y="11906"/>
                  </a:lnTo>
                  <a:lnTo>
                    <a:pt x="239709" y="15434"/>
                  </a:lnTo>
                  <a:lnTo>
                    <a:pt x="243150" y="18227"/>
                  </a:lnTo>
                  <a:lnTo>
                    <a:pt x="246973" y="24858"/>
                  </a:lnTo>
                  <a:lnTo>
                    <a:pt x="249125" y="43084"/>
                  </a:lnTo>
                  <a:lnTo>
                    <a:pt x="248589" y="88037"/>
                  </a:lnTo>
                  <a:lnTo>
                    <a:pt x="239764" y="143493"/>
                  </a:lnTo>
                  <a:lnTo>
                    <a:pt x="230267" y="198805"/>
                  </a:lnTo>
                  <a:lnTo>
                    <a:pt x="226752" y="255143"/>
                  </a:lnTo>
                  <a:lnTo>
                    <a:pt x="216014" y="299025"/>
                  </a:lnTo>
                  <a:lnTo>
                    <a:pt x="216770" y="303861"/>
                  </a:lnTo>
                  <a:lnTo>
                    <a:pt x="226219" y="321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4"/>
            <p:cNvSpPr/>
            <p:nvPr/>
          </p:nvSpPr>
          <p:spPr>
            <a:xfrm>
              <a:off x="6275454" y="4322995"/>
              <a:ext cx="272985" cy="509014"/>
            </a:xfrm>
            <a:custGeom>
              <a:avLst/>
              <a:gdLst/>
              <a:ahLst/>
              <a:cxnLst/>
              <a:rect l="0" t="0" r="0" b="0"/>
              <a:pathLst>
                <a:path w="272985" h="509014">
                  <a:moveTo>
                    <a:pt x="272984" y="58505"/>
                  </a:moveTo>
                  <a:lnTo>
                    <a:pt x="272984" y="18309"/>
                  </a:lnTo>
                  <a:lnTo>
                    <a:pt x="269456" y="10654"/>
                  </a:lnTo>
                  <a:lnTo>
                    <a:pt x="266664" y="6761"/>
                  </a:lnTo>
                  <a:lnTo>
                    <a:pt x="260032" y="2434"/>
                  </a:lnTo>
                  <a:lnTo>
                    <a:pt x="245334" y="0"/>
                  </a:lnTo>
                  <a:lnTo>
                    <a:pt x="231591" y="753"/>
                  </a:lnTo>
                  <a:lnTo>
                    <a:pt x="193384" y="15606"/>
                  </a:lnTo>
                  <a:lnTo>
                    <a:pt x="135712" y="55299"/>
                  </a:lnTo>
                  <a:lnTo>
                    <a:pt x="94605" y="107276"/>
                  </a:lnTo>
                  <a:lnTo>
                    <a:pt x="62682" y="153981"/>
                  </a:lnTo>
                  <a:lnTo>
                    <a:pt x="39080" y="209607"/>
                  </a:lnTo>
                  <a:lnTo>
                    <a:pt x="13840" y="263713"/>
                  </a:lnTo>
                  <a:lnTo>
                    <a:pt x="3495" y="309366"/>
                  </a:lnTo>
                  <a:lnTo>
                    <a:pt x="0" y="365880"/>
                  </a:lnTo>
                  <a:lnTo>
                    <a:pt x="8815" y="413938"/>
                  </a:lnTo>
                  <a:lnTo>
                    <a:pt x="20821" y="441778"/>
                  </a:lnTo>
                  <a:lnTo>
                    <a:pt x="55467" y="482938"/>
                  </a:lnTo>
                  <a:lnTo>
                    <a:pt x="85062" y="500587"/>
                  </a:lnTo>
                  <a:lnTo>
                    <a:pt x="112646" y="507874"/>
                  </a:lnTo>
                  <a:lnTo>
                    <a:pt x="153852" y="509013"/>
                  </a:lnTo>
                  <a:lnTo>
                    <a:pt x="209688" y="490313"/>
                  </a:lnTo>
                  <a:lnTo>
                    <a:pt x="225359" y="4871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5"/>
            <p:cNvSpPr/>
            <p:nvPr/>
          </p:nvSpPr>
          <p:spPr>
            <a:xfrm>
              <a:off x="6405563" y="4536283"/>
              <a:ext cx="261770" cy="273843"/>
            </a:xfrm>
            <a:custGeom>
              <a:avLst/>
              <a:gdLst/>
              <a:ahLst/>
              <a:cxnLst/>
              <a:rect l="0" t="0" r="0" b="0"/>
              <a:pathLst>
                <a:path w="261770" h="273843">
                  <a:moveTo>
                    <a:pt x="0" y="11905"/>
                  </a:moveTo>
                  <a:lnTo>
                    <a:pt x="0" y="5584"/>
                  </a:lnTo>
                  <a:lnTo>
                    <a:pt x="1322" y="3722"/>
                  </a:lnTo>
                  <a:lnTo>
                    <a:pt x="3526" y="2481"/>
                  </a:lnTo>
                  <a:lnTo>
                    <a:pt x="16571" y="489"/>
                  </a:lnTo>
                  <a:lnTo>
                    <a:pt x="71773" y="17"/>
                  </a:lnTo>
                  <a:lnTo>
                    <a:pt x="128516" y="0"/>
                  </a:lnTo>
                  <a:lnTo>
                    <a:pt x="170333" y="1321"/>
                  </a:lnTo>
                  <a:lnTo>
                    <a:pt x="193050" y="9503"/>
                  </a:lnTo>
                  <a:lnTo>
                    <a:pt x="240228" y="39747"/>
                  </a:lnTo>
                  <a:lnTo>
                    <a:pt x="245674" y="51178"/>
                  </a:lnTo>
                  <a:lnTo>
                    <a:pt x="260027" y="103395"/>
                  </a:lnTo>
                  <a:lnTo>
                    <a:pt x="261769" y="150829"/>
                  </a:lnTo>
                  <a:lnTo>
                    <a:pt x="251124" y="206374"/>
                  </a:lnTo>
                  <a:lnTo>
                    <a:pt x="249032" y="228863"/>
                  </a:lnTo>
                  <a:lnTo>
                    <a:pt x="239822" y="253302"/>
                  </a:lnTo>
                  <a:lnTo>
                    <a:pt x="238125" y="2738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6"/>
            <p:cNvSpPr/>
            <p:nvPr/>
          </p:nvSpPr>
          <p:spPr>
            <a:xfrm>
              <a:off x="6738938" y="4239408"/>
              <a:ext cx="464344" cy="605655"/>
            </a:xfrm>
            <a:custGeom>
              <a:avLst/>
              <a:gdLst/>
              <a:ahLst/>
              <a:cxnLst/>
              <a:rect l="0" t="0" r="0" b="0"/>
              <a:pathLst>
                <a:path w="464344" h="605655">
                  <a:moveTo>
                    <a:pt x="0" y="511186"/>
                  </a:moveTo>
                  <a:lnTo>
                    <a:pt x="0" y="458896"/>
                  </a:lnTo>
                  <a:lnTo>
                    <a:pt x="6319" y="408694"/>
                  </a:lnTo>
                  <a:lnTo>
                    <a:pt x="16571" y="357051"/>
                  </a:lnTo>
                  <a:lnTo>
                    <a:pt x="27649" y="315682"/>
                  </a:lnTo>
                  <a:lnTo>
                    <a:pt x="41392" y="272160"/>
                  </a:lnTo>
                  <a:lnTo>
                    <a:pt x="56320" y="230768"/>
                  </a:lnTo>
                  <a:lnTo>
                    <a:pt x="71773" y="190323"/>
                  </a:lnTo>
                  <a:lnTo>
                    <a:pt x="95349" y="133893"/>
                  </a:lnTo>
                  <a:lnTo>
                    <a:pt x="119091" y="87187"/>
                  </a:lnTo>
                  <a:lnTo>
                    <a:pt x="150571" y="34468"/>
                  </a:lnTo>
                  <a:lnTo>
                    <a:pt x="180701" y="8138"/>
                  </a:lnTo>
                  <a:lnTo>
                    <a:pt x="193200" y="3182"/>
                  </a:lnTo>
                  <a:lnTo>
                    <a:pt x="216462" y="0"/>
                  </a:lnTo>
                  <a:lnTo>
                    <a:pt x="243302" y="8877"/>
                  </a:lnTo>
                  <a:lnTo>
                    <a:pt x="258505" y="15857"/>
                  </a:lnTo>
                  <a:lnTo>
                    <a:pt x="270554" y="30426"/>
                  </a:lnTo>
                  <a:lnTo>
                    <a:pt x="295389" y="78436"/>
                  </a:lnTo>
                  <a:lnTo>
                    <a:pt x="318004" y="123378"/>
                  </a:lnTo>
                  <a:lnTo>
                    <a:pt x="335141" y="176529"/>
                  </a:lnTo>
                  <a:lnTo>
                    <a:pt x="348598" y="227849"/>
                  </a:lnTo>
                  <a:lnTo>
                    <a:pt x="360963" y="282889"/>
                  </a:lnTo>
                  <a:lnTo>
                    <a:pt x="373005" y="341090"/>
                  </a:lnTo>
                  <a:lnTo>
                    <a:pt x="384951" y="393906"/>
                  </a:lnTo>
                  <a:lnTo>
                    <a:pt x="396869" y="443069"/>
                  </a:lnTo>
                  <a:lnTo>
                    <a:pt x="415100" y="491150"/>
                  </a:lnTo>
                  <a:lnTo>
                    <a:pt x="434136" y="543976"/>
                  </a:lnTo>
                  <a:lnTo>
                    <a:pt x="442795" y="577733"/>
                  </a:lnTo>
                  <a:lnTo>
                    <a:pt x="463686" y="605654"/>
                  </a:lnTo>
                  <a:lnTo>
                    <a:pt x="464343" y="5945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77"/>
            <p:cNvSpPr/>
            <p:nvPr/>
          </p:nvSpPr>
          <p:spPr>
            <a:xfrm>
              <a:off x="6786563" y="4464844"/>
              <a:ext cx="309563" cy="11907"/>
            </a:xfrm>
            <a:custGeom>
              <a:avLst/>
              <a:gdLst/>
              <a:ahLst/>
              <a:cxnLst/>
              <a:rect l="0" t="0" r="0" b="0"/>
              <a:pathLst>
                <a:path w="309563" h="11907">
                  <a:moveTo>
                    <a:pt x="0" y="0"/>
                  </a:moveTo>
                  <a:lnTo>
                    <a:pt x="51772" y="0"/>
                  </a:lnTo>
                  <a:lnTo>
                    <a:pt x="102389" y="0"/>
                  </a:lnTo>
                  <a:lnTo>
                    <a:pt x="147782" y="0"/>
                  </a:lnTo>
                  <a:lnTo>
                    <a:pt x="202347" y="0"/>
                  </a:lnTo>
                  <a:lnTo>
                    <a:pt x="255653" y="0"/>
                  </a:lnTo>
                  <a:lnTo>
                    <a:pt x="275019" y="1323"/>
                  </a:lnTo>
                  <a:lnTo>
                    <a:pt x="309562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SMARTInkShape-278"/>
          <p:cNvSpPr/>
          <p:nvPr/>
        </p:nvSpPr>
        <p:spPr>
          <a:xfrm>
            <a:off x="2702719" y="3690938"/>
            <a:ext cx="95251" cy="1774032"/>
          </a:xfrm>
          <a:custGeom>
            <a:avLst/>
            <a:gdLst/>
            <a:ahLst/>
            <a:cxnLst/>
            <a:rect l="0" t="0" r="0" b="0"/>
            <a:pathLst>
              <a:path w="95251" h="1774032">
                <a:moveTo>
                  <a:pt x="0" y="0"/>
                </a:moveTo>
                <a:lnTo>
                  <a:pt x="6320" y="0"/>
                </a:lnTo>
                <a:lnTo>
                  <a:pt x="6859" y="2645"/>
                </a:lnTo>
                <a:lnTo>
                  <a:pt x="3943" y="16364"/>
                </a:lnTo>
                <a:lnTo>
                  <a:pt x="5275" y="18847"/>
                </a:lnTo>
                <a:lnTo>
                  <a:pt x="7485" y="20503"/>
                </a:lnTo>
                <a:lnTo>
                  <a:pt x="9941" y="25868"/>
                </a:lnTo>
                <a:lnTo>
                  <a:pt x="15383" y="83706"/>
                </a:lnTo>
                <a:lnTo>
                  <a:pt x="21315" y="107263"/>
                </a:lnTo>
                <a:lnTo>
                  <a:pt x="23593" y="164214"/>
                </a:lnTo>
                <a:lnTo>
                  <a:pt x="20265" y="217623"/>
                </a:lnTo>
                <a:lnTo>
                  <a:pt x="12640" y="276617"/>
                </a:lnTo>
                <a:lnTo>
                  <a:pt x="12003" y="333740"/>
                </a:lnTo>
                <a:lnTo>
                  <a:pt x="11919" y="392954"/>
                </a:lnTo>
                <a:lnTo>
                  <a:pt x="11908" y="443019"/>
                </a:lnTo>
                <a:lnTo>
                  <a:pt x="11906" y="500389"/>
                </a:lnTo>
                <a:lnTo>
                  <a:pt x="11906" y="559637"/>
                </a:lnTo>
                <a:lnTo>
                  <a:pt x="11906" y="609706"/>
                </a:lnTo>
                <a:lnTo>
                  <a:pt x="11906" y="667077"/>
                </a:lnTo>
                <a:lnTo>
                  <a:pt x="11906" y="726324"/>
                </a:lnTo>
                <a:lnTo>
                  <a:pt x="11906" y="785818"/>
                </a:lnTo>
                <a:lnTo>
                  <a:pt x="11906" y="845344"/>
                </a:lnTo>
                <a:lnTo>
                  <a:pt x="11906" y="896496"/>
                </a:lnTo>
                <a:lnTo>
                  <a:pt x="11906" y="950844"/>
                </a:lnTo>
                <a:lnTo>
                  <a:pt x="13229" y="999797"/>
                </a:lnTo>
                <a:lnTo>
                  <a:pt x="21330" y="1047685"/>
                </a:lnTo>
                <a:lnTo>
                  <a:pt x="23322" y="1101683"/>
                </a:lnTo>
                <a:lnTo>
                  <a:pt x="31898" y="1153800"/>
                </a:lnTo>
                <a:lnTo>
                  <a:pt x="34964" y="1202312"/>
                </a:lnTo>
                <a:lnTo>
                  <a:pt x="41890" y="1256433"/>
                </a:lnTo>
                <a:lnTo>
                  <a:pt x="46492" y="1308575"/>
                </a:lnTo>
                <a:lnTo>
                  <a:pt x="50929" y="1357092"/>
                </a:lnTo>
                <a:lnTo>
                  <a:pt x="58398" y="1415491"/>
                </a:lnTo>
                <a:lnTo>
                  <a:pt x="59382" y="1466119"/>
                </a:lnTo>
                <a:lnTo>
                  <a:pt x="59512" y="1520688"/>
                </a:lnTo>
                <a:lnTo>
                  <a:pt x="63053" y="1550359"/>
                </a:lnTo>
                <a:lnTo>
                  <a:pt x="70333" y="1606356"/>
                </a:lnTo>
                <a:lnTo>
                  <a:pt x="71340" y="1658501"/>
                </a:lnTo>
                <a:lnTo>
                  <a:pt x="71433" y="1716099"/>
                </a:lnTo>
                <a:lnTo>
                  <a:pt x="82853" y="1765541"/>
                </a:lnTo>
                <a:lnTo>
                  <a:pt x="84339" y="1768371"/>
                </a:lnTo>
                <a:lnTo>
                  <a:pt x="86653" y="1770258"/>
                </a:lnTo>
                <a:lnTo>
                  <a:pt x="95250" y="177403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Shape-279"/>
          <p:cNvSpPr/>
          <p:nvPr/>
        </p:nvSpPr>
        <p:spPr>
          <a:xfrm>
            <a:off x="2131219" y="4762500"/>
            <a:ext cx="1" cy="11907"/>
          </a:xfrm>
          <a:custGeom>
            <a:avLst/>
            <a:gdLst/>
            <a:ahLst/>
            <a:cxnLst/>
            <a:rect l="0" t="0" r="0" b="0"/>
            <a:pathLst>
              <a:path w="1" h="11907">
                <a:moveTo>
                  <a:pt x="0" y="0"/>
                </a:moveTo>
                <a:lnTo>
                  <a:pt x="0" y="1190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Shape-280"/>
          <p:cNvSpPr/>
          <p:nvPr/>
        </p:nvSpPr>
        <p:spPr>
          <a:xfrm>
            <a:off x="4298159" y="3714750"/>
            <a:ext cx="83342" cy="1524001"/>
          </a:xfrm>
          <a:custGeom>
            <a:avLst/>
            <a:gdLst/>
            <a:ahLst/>
            <a:cxnLst/>
            <a:rect l="0" t="0" r="0" b="0"/>
            <a:pathLst>
              <a:path w="83342" h="1524001">
                <a:moveTo>
                  <a:pt x="59529" y="0"/>
                </a:moveTo>
                <a:lnTo>
                  <a:pt x="59529" y="10251"/>
                </a:lnTo>
                <a:lnTo>
                  <a:pt x="53208" y="24057"/>
                </a:lnTo>
                <a:lnTo>
                  <a:pt x="52669" y="27944"/>
                </a:lnTo>
                <a:lnTo>
                  <a:pt x="53632" y="30536"/>
                </a:lnTo>
                <a:lnTo>
                  <a:pt x="55597" y="32263"/>
                </a:lnTo>
                <a:lnTo>
                  <a:pt x="57781" y="41239"/>
                </a:lnTo>
                <a:lnTo>
                  <a:pt x="59499" y="97453"/>
                </a:lnTo>
                <a:lnTo>
                  <a:pt x="58203" y="147205"/>
                </a:lnTo>
                <a:lnTo>
                  <a:pt x="48726" y="194500"/>
                </a:lnTo>
                <a:lnTo>
                  <a:pt x="46626" y="218291"/>
                </a:lnTo>
                <a:lnTo>
                  <a:pt x="36848" y="267231"/>
                </a:lnTo>
                <a:lnTo>
                  <a:pt x="32254" y="326743"/>
                </a:lnTo>
                <a:lnTo>
                  <a:pt x="24922" y="365329"/>
                </a:lnTo>
                <a:lnTo>
                  <a:pt x="22585" y="419834"/>
                </a:lnTo>
                <a:lnTo>
                  <a:pt x="12645" y="476200"/>
                </a:lnTo>
                <a:lnTo>
                  <a:pt x="11947" y="531810"/>
                </a:lnTo>
                <a:lnTo>
                  <a:pt x="1103" y="587375"/>
                </a:lnTo>
                <a:lnTo>
                  <a:pt x="62" y="642938"/>
                </a:lnTo>
                <a:lnTo>
                  <a:pt x="0" y="695635"/>
                </a:lnTo>
                <a:lnTo>
                  <a:pt x="1320" y="740930"/>
                </a:lnTo>
                <a:lnTo>
                  <a:pt x="9421" y="764502"/>
                </a:lnTo>
                <a:lnTo>
                  <a:pt x="11839" y="822332"/>
                </a:lnTo>
                <a:lnTo>
                  <a:pt x="11902" y="881819"/>
                </a:lnTo>
                <a:lnTo>
                  <a:pt x="13226" y="912667"/>
                </a:lnTo>
                <a:lnTo>
                  <a:pt x="22154" y="942714"/>
                </a:lnTo>
                <a:lnTo>
                  <a:pt x="23766" y="1001900"/>
                </a:lnTo>
                <a:lnTo>
                  <a:pt x="25132" y="1058514"/>
                </a:lnTo>
                <a:lnTo>
                  <a:pt x="34613" y="1113131"/>
                </a:lnTo>
                <a:lnTo>
                  <a:pt x="37010" y="1170610"/>
                </a:lnTo>
                <a:lnTo>
                  <a:pt x="45134" y="1193335"/>
                </a:lnTo>
                <a:lnTo>
                  <a:pt x="47558" y="1252710"/>
                </a:lnTo>
                <a:lnTo>
                  <a:pt x="48937" y="1281997"/>
                </a:lnTo>
                <a:lnTo>
                  <a:pt x="57872" y="1311839"/>
                </a:lnTo>
                <a:lnTo>
                  <a:pt x="59485" y="1367064"/>
                </a:lnTo>
                <a:lnTo>
                  <a:pt x="59528" y="1426196"/>
                </a:lnTo>
                <a:lnTo>
                  <a:pt x="59529" y="1431017"/>
                </a:lnTo>
                <a:lnTo>
                  <a:pt x="63056" y="1439900"/>
                </a:lnTo>
                <a:lnTo>
                  <a:pt x="67711" y="1448257"/>
                </a:lnTo>
                <a:lnTo>
                  <a:pt x="70699" y="1464402"/>
                </a:lnTo>
                <a:lnTo>
                  <a:pt x="71422" y="1515571"/>
                </a:lnTo>
                <a:lnTo>
                  <a:pt x="72749" y="1518381"/>
                </a:lnTo>
                <a:lnTo>
                  <a:pt x="74957" y="1520253"/>
                </a:lnTo>
                <a:lnTo>
                  <a:pt x="83341" y="15240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Shape-281"/>
          <p:cNvSpPr/>
          <p:nvPr/>
        </p:nvSpPr>
        <p:spPr>
          <a:xfrm>
            <a:off x="5621405" y="3821906"/>
            <a:ext cx="34065" cy="1321595"/>
          </a:xfrm>
          <a:custGeom>
            <a:avLst/>
            <a:gdLst/>
            <a:ahLst/>
            <a:cxnLst/>
            <a:rect l="0" t="0" r="0" b="0"/>
            <a:pathLst>
              <a:path w="34065" h="1321595">
                <a:moveTo>
                  <a:pt x="10251" y="0"/>
                </a:moveTo>
                <a:lnTo>
                  <a:pt x="0" y="10251"/>
                </a:lnTo>
                <a:lnTo>
                  <a:pt x="772" y="10803"/>
                </a:lnTo>
                <a:lnTo>
                  <a:pt x="5155" y="11416"/>
                </a:lnTo>
                <a:lnTo>
                  <a:pt x="6855" y="12902"/>
                </a:lnTo>
                <a:lnTo>
                  <a:pt x="8741" y="18082"/>
                </a:lnTo>
                <a:lnTo>
                  <a:pt x="10246" y="74456"/>
                </a:lnTo>
                <a:lnTo>
                  <a:pt x="11572" y="87331"/>
                </a:lnTo>
                <a:lnTo>
                  <a:pt x="16571" y="97464"/>
                </a:lnTo>
                <a:lnTo>
                  <a:pt x="17111" y="103340"/>
                </a:lnTo>
                <a:lnTo>
                  <a:pt x="11416" y="139449"/>
                </a:lnTo>
                <a:lnTo>
                  <a:pt x="20604" y="196830"/>
                </a:lnTo>
                <a:lnTo>
                  <a:pt x="22021" y="252243"/>
                </a:lnTo>
                <a:lnTo>
                  <a:pt x="22149" y="310576"/>
                </a:lnTo>
                <a:lnTo>
                  <a:pt x="23478" y="336468"/>
                </a:lnTo>
                <a:lnTo>
                  <a:pt x="32960" y="393075"/>
                </a:lnTo>
                <a:lnTo>
                  <a:pt x="33966" y="452349"/>
                </a:lnTo>
                <a:lnTo>
                  <a:pt x="34055" y="504998"/>
                </a:lnTo>
                <a:lnTo>
                  <a:pt x="34063" y="560244"/>
                </a:lnTo>
                <a:lnTo>
                  <a:pt x="34064" y="609787"/>
                </a:lnTo>
                <a:lnTo>
                  <a:pt x="32741" y="665765"/>
                </a:lnTo>
                <a:lnTo>
                  <a:pt x="23261" y="719232"/>
                </a:lnTo>
                <a:lnTo>
                  <a:pt x="22255" y="778057"/>
                </a:lnTo>
                <a:lnTo>
                  <a:pt x="22166" y="837526"/>
                </a:lnTo>
                <a:lnTo>
                  <a:pt x="22158" y="897051"/>
                </a:lnTo>
                <a:lnTo>
                  <a:pt x="23480" y="928574"/>
                </a:lnTo>
                <a:lnTo>
                  <a:pt x="32960" y="988105"/>
                </a:lnTo>
                <a:lnTo>
                  <a:pt x="33999" y="1047511"/>
                </a:lnTo>
                <a:lnTo>
                  <a:pt x="34058" y="1104778"/>
                </a:lnTo>
                <a:lnTo>
                  <a:pt x="34063" y="1162697"/>
                </a:lnTo>
                <a:lnTo>
                  <a:pt x="34064" y="1218397"/>
                </a:lnTo>
                <a:lnTo>
                  <a:pt x="34064" y="1277718"/>
                </a:lnTo>
                <a:lnTo>
                  <a:pt x="34064" y="132159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Translation: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1. mRNA leaves the nucleus and attaches to a ribosome</a:t>
            </a:r>
          </a:p>
          <a:p>
            <a:endParaRPr lang="en-US" sz="3200" dirty="0" smtClean="0"/>
          </a:p>
          <a:p>
            <a:r>
              <a:rPr lang="en-US" sz="3200" dirty="0" smtClean="0"/>
              <a:t>2. translation begins with </a:t>
            </a:r>
            <a:r>
              <a:rPr lang="en-US" sz="3200" dirty="0" err="1" smtClean="0"/>
              <a:t>tRNA</a:t>
            </a:r>
            <a:r>
              <a:rPr lang="en-US" sz="3200" dirty="0" smtClean="0"/>
              <a:t> in ribosomes binding to </a:t>
            </a:r>
            <a:r>
              <a:rPr lang="en-US" sz="3200" b="1" dirty="0" smtClean="0"/>
              <a:t>AUG</a:t>
            </a:r>
            <a:r>
              <a:rPr lang="en-US" sz="3200" dirty="0" smtClean="0"/>
              <a:t>, </a:t>
            </a:r>
            <a:r>
              <a:rPr lang="en-US" sz="3200" u="sng" dirty="0" smtClean="0"/>
              <a:t>the start codon</a:t>
            </a:r>
            <a:r>
              <a:rPr lang="en-US" sz="3200" dirty="0" smtClean="0"/>
              <a:t>, which signals the ribosome to assemble amino acids in a polypeptide chain to create a protein </a:t>
            </a:r>
          </a:p>
          <a:p>
            <a:endParaRPr lang="en-US" u="sng" dirty="0"/>
          </a:p>
        </p:txBody>
      </p:sp>
      <p:sp>
        <p:nvSpPr>
          <p:cNvPr id="15" name="SMARTInkShape-282"/>
          <p:cNvSpPr/>
          <p:nvPr/>
        </p:nvSpPr>
        <p:spPr>
          <a:xfrm>
            <a:off x="1639649" y="3345656"/>
            <a:ext cx="2932352" cy="119064"/>
          </a:xfrm>
          <a:custGeom>
            <a:avLst/>
            <a:gdLst/>
            <a:ahLst/>
            <a:cxnLst/>
            <a:rect l="0" t="0" r="0" b="0"/>
            <a:pathLst>
              <a:path w="2932352" h="119064">
                <a:moveTo>
                  <a:pt x="15320" y="0"/>
                </a:moveTo>
                <a:lnTo>
                  <a:pt x="0" y="0"/>
                </a:lnTo>
                <a:lnTo>
                  <a:pt x="3354" y="0"/>
                </a:lnTo>
                <a:lnTo>
                  <a:pt x="3396" y="6321"/>
                </a:lnTo>
                <a:lnTo>
                  <a:pt x="4725" y="8183"/>
                </a:lnTo>
                <a:lnTo>
                  <a:pt x="6933" y="9424"/>
                </a:lnTo>
                <a:lnTo>
                  <a:pt x="9729" y="10251"/>
                </a:lnTo>
                <a:lnTo>
                  <a:pt x="11592" y="12126"/>
                </a:lnTo>
                <a:lnTo>
                  <a:pt x="14829" y="22012"/>
                </a:lnTo>
                <a:lnTo>
                  <a:pt x="18629" y="23012"/>
                </a:lnTo>
                <a:lnTo>
                  <a:pt x="36974" y="23766"/>
                </a:lnTo>
                <a:lnTo>
                  <a:pt x="48211" y="31986"/>
                </a:lnTo>
                <a:lnTo>
                  <a:pt x="59314" y="34613"/>
                </a:lnTo>
                <a:lnTo>
                  <a:pt x="114786" y="35710"/>
                </a:lnTo>
                <a:lnTo>
                  <a:pt x="172829" y="35719"/>
                </a:lnTo>
                <a:lnTo>
                  <a:pt x="208825" y="34396"/>
                </a:lnTo>
                <a:lnTo>
                  <a:pt x="232186" y="26295"/>
                </a:lnTo>
                <a:lnTo>
                  <a:pt x="291665" y="23958"/>
                </a:lnTo>
                <a:lnTo>
                  <a:pt x="349218" y="23819"/>
                </a:lnTo>
                <a:lnTo>
                  <a:pt x="399894" y="23813"/>
                </a:lnTo>
                <a:lnTo>
                  <a:pt x="455119" y="23813"/>
                </a:lnTo>
                <a:lnTo>
                  <a:pt x="506940" y="23813"/>
                </a:lnTo>
                <a:lnTo>
                  <a:pt x="565794" y="23813"/>
                </a:lnTo>
                <a:lnTo>
                  <a:pt x="625266" y="23813"/>
                </a:lnTo>
                <a:lnTo>
                  <a:pt x="684792" y="23813"/>
                </a:lnTo>
                <a:lnTo>
                  <a:pt x="744323" y="20285"/>
                </a:lnTo>
                <a:lnTo>
                  <a:pt x="800167" y="13010"/>
                </a:lnTo>
                <a:lnTo>
                  <a:pt x="850459" y="12052"/>
                </a:lnTo>
                <a:lnTo>
                  <a:pt x="902617" y="11925"/>
                </a:lnTo>
                <a:lnTo>
                  <a:pt x="957567" y="10586"/>
                </a:lnTo>
                <a:lnTo>
                  <a:pt x="1016810" y="1104"/>
                </a:lnTo>
                <a:lnTo>
                  <a:pt x="1068835" y="146"/>
                </a:lnTo>
                <a:lnTo>
                  <a:pt x="1119832" y="19"/>
                </a:lnTo>
                <a:lnTo>
                  <a:pt x="1170107" y="3"/>
                </a:lnTo>
                <a:lnTo>
                  <a:pt x="1222784" y="0"/>
                </a:lnTo>
                <a:lnTo>
                  <a:pt x="1280216" y="0"/>
                </a:lnTo>
                <a:lnTo>
                  <a:pt x="1337059" y="0"/>
                </a:lnTo>
                <a:lnTo>
                  <a:pt x="1389495" y="1323"/>
                </a:lnTo>
                <a:lnTo>
                  <a:pt x="1448228" y="10803"/>
                </a:lnTo>
                <a:lnTo>
                  <a:pt x="1506367" y="11809"/>
                </a:lnTo>
                <a:lnTo>
                  <a:pt x="1563272" y="11898"/>
                </a:lnTo>
                <a:lnTo>
                  <a:pt x="1589779" y="13227"/>
                </a:lnTo>
                <a:lnTo>
                  <a:pt x="1639762" y="22709"/>
                </a:lnTo>
                <a:lnTo>
                  <a:pt x="1696957" y="23715"/>
                </a:lnTo>
                <a:lnTo>
                  <a:pt x="1753779" y="23804"/>
                </a:lnTo>
                <a:lnTo>
                  <a:pt x="1806214" y="23812"/>
                </a:lnTo>
                <a:lnTo>
                  <a:pt x="1837122" y="25136"/>
                </a:lnTo>
                <a:lnTo>
                  <a:pt x="1896284" y="34983"/>
                </a:lnTo>
                <a:lnTo>
                  <a:pt x="1952057" y="35676"/>
                </a:lnTo>
                <a:lnTo>
                  <a:pt x="2009945" y="45967"/>
                </a:lnTo>
                <a:lnTo>
                  <a:pt x="2067067" y="47528"/>
                </a:lnTo>
                <a:lnTo>
                  <a:pt x="2126248" y="47619"/>
                </a:lnTo>
                <a:lnTo>
                  <a:pt x="2181521" y="47625"/>
                </a:lnTo>
                <a:lnTo>
                  <a:pt x="2197805" y="48948"/>
                </a:lnTo>
                <a:lnTo>
                  <a:pt x="2247051" y="58428"/>
                </a:lnTo>
                <a:lnTo>
                  <a:pt x="2304183" y="59434"/>
                </a:lnTo>
                <a:lnTo>
                  <a:pt x="2328773" y="60826"/>
                </a:lnTo>
                <a:lnTo>
                  <a:pt x="2384645" y="70701"/>
                </a:lnTo>
                <a:lnTo>
                  <a:pt x="2437360" y="72732"/>
                </a:lnTo>
                <a:lnTo>
                  <a:pt x="2483979" y="82238"/>
                </a:lnTo>
                <a:lnTo>
                  <a:pt x="2537135" y="83301"/>
                </a:lnTo>
                <a:lnTo>
                  <a:pt x="2567554" y="84658"/>
                </a:lnTo>
                <a:lnTo>
                  <a:pt x="2613384" y="94514"/>
                </a:lnTo>
                <a:lnTo>
                  <a:pt x="2666591" y="95207"/>
                </a:lnTo>
                <a:lnTo>
                  <a:pt x="2678857" y="98759"/>
                </a:lnTo>
                <a:lnTo>
                  <a:pt x="2690041" y="103424"/>
                </a:lnTo>
                <a:lnTo>
                  <a:pt x="2743614" y="107011"/>
                </a:lnTo>
                <a:lnTo>
                  <a:pt x="2799218" y="118568"/>
                </a:lnTo>
                <a:lnTo>
                  <a:pt x="2855735" y="119054"/>
                </a:lnTo>
                <a:lnTo>
                  <a:pt x="2912848" y="119063"/>
                </a:lnTo>
                <a:lnTo>
                  <a:pt x="2930638" y="119063"/>
                </a:lnTo>
                <a:lnTo>
                  <a:pt x="2931208" y="117740"/>
                </a:lnTo>
                <a:lnTo>
                  <a:pt x="2932013" y="112203"/>
                </a:lnTo>
                <a:lnTo>
                  <a:pt x="2932351" y="119054"/>
                </a:lnTo>
                <a:lnTo>
                  <a:pt x="2932351" y="10715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MARTInkShape-Group128"/>
          <p:cNvGrpSpPr/>
          <p:nvPr/>
        </p:nvGrpSpPr>
        <p:grpSpPr>
          <a:xfrm>
            <a:off x="9811017" y="2452688"/>
            <a:ext cx="1237984" cy="1059657"/>
            <a:chOff x="9811017" y="2452688"/>
            <a:chExt cx="1237984" cy="1059657"/>
          </a:xfrm>
        </p:grpSpPr>
        <p:sp>
          <p:nvSpPr>
            <p:cNvPr id="16" name="SMARTInkShape-283"/>
            <p:cNvSpPr/>
            <p:nvPr/>
          </p:nvSpPr>
          <p:spPr>
            <a:xfrm>
              <a:off x="10239375" y="2988469"/>
              <a:ext cx="809626" cy="523876"/>
            </a:xfrm>
            <a:custGeom>
              <a:avLst/>
              <a:gdLst/>
              <a:ahLst/>
              <a:cxnLst/>
              <a:rect l="0" t="0" r="0" b="0"/>
              <a:pathLst>
                <a:path w="809626" h="523876">
                  <a:moveTo>
                    <a:pt x="0" y="0"/>
                  </a:moveTo>
                  <a:lnTo>
                    <a:pt x="1322" y="53203"/>
                  </a:lnTo>
                  <a:lnTo>
                    <a:pt x="10251" y="97813"/>
                  </a:lnTo>
                  <a:lnTo>
                    <a:pt x="11761" y="150340"/>
                  </a:lnTo>
                  <a:lnTo>
                    <a:pt x="11897" y="207670"/>
                  </a:lnTo>
                  <a:lnTo>
                    <a:pt x="11906" y="263683"/>
                  </a:lnTo>
                  <a:lnTo>
                    <a:pt x="11906" y="317602"/>
                  </a:lnTo>
                  <a:lnTo>
                    <a:pt x="11906" y="372368"/>
                  </a:lnTo>
                  <a:lnTo>
                    <a:pt x="18225" y="391083"/>
                  </a:lnTo>
                  <a:lnTo>
                    <a:pt x="21412" y="395660"/>
                  </a:lnTo>
                  <a:lnTo>
                    <a:pt x="51653" y="421027"/>
                  </a:lnTo>
                  <a:lnTo>
                    <a:pt x="63085" y="425248"/>
                  </a:lnTo>
                  <a:lnTo>
                    <a:pt x="115301" y="428427"/>
                  </a:lnTo>
                  <a:lnTo>
                    <a:pt x="172988" y="428608"/>
                  </a:lnTo>
                  <a:lnTo>
                    <a:pt x="227049" y="428622"/>
                  </a:lnTo>
                  <a:lnTo>
                    <a:pt x="277677" y="428624"/>
                  </a:lnTo>
                  <a:lnTo>
                    <a:pt x="325754" y="428625"/>
                  </a:lnTo>
                  <a:lnTo>
                    <a:pt x="379494" y="428625"/>
                  </a:lnTo>
                  <a:lnTo>
                    <a:pt x="428327" y="436808"/>
                  </a:lnTo>
                  <a:lnTo>
                    <a:pt x="476191" y="439795"/>
                  </a:lnTo>
                  <a:lnTo>
                    <a:pt x="523863" y="446707"/>
                  </a:lnTo>
                  <a:lnTo>
                    <a:pt x="579875" y="455210"/>
                  </a:lnTo>
                  <a:lnTo>
                    <a:pt x="638762" y="470130"/>
                  </a:lnTo>
                  <a:lnTo>
                    <a:pt x="692896" y="482033"/>
                  </a:lnTo>
                  <a:lnTo>
                    <a:pt x="735381" y="493939"/>
                  </a:lnTo>
                  <a:lnTo>
                    <a:pt x="758016" y="507035"/>
                  </a:lnTo>
                  <a:lnTo>
                    <a:pt x="797113" y="511840"/>
                  </a:lnTo>
                  <a:lnTo>
                    <a:pt x="807717" y="511952"/>
                  </a:lnTo>
                  <a:lnTo>
                    <a:pt x="808351" y="513280"/>
                  </a:lnTo>
                  <a:lnTo>
                    <a:pt x="809625" y="523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4"/>
            <p:cNvSpPr/>
            <p:nvPr/>
          </p:nvSpPr>
          <p:spPr>
            <a:xfrm>
              <a:off x="10001250" y="2559844"/>
              <a:ext cx="190501" cy="59532"/>
            </a:xfrm>
            <a:custGeom>
              <a:avLst/>
              <a:gdLst/>
              <a:ahLst/>
              <a:cxnLst/>
              <a:rect l="0" t="0" r="0" b="0"/>
              <a:pathLst>
                <a:path w="190501" h="59532">
                  <a:moveTo>
                    <a:pt x="0" y="59531"/>
                  </a:moveTo>
                  <a:lnTo>
                    <a:pt x="6319" y="59531"/>
                  </a:lnTo>
                  <a:lnTo>
                    <a:pt x="63460" y="44833"/>
                  </a:lnTo>
                  <a:lnTo>
                    <a:pt x="121890" y="23567"/>
                  </a:lnTo>
                  <a:lnTo>
                    <a:pt x="180666" y="417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85"/>
            <p:cNvSpPr/>
            <p:nvPr/>
          </p:nvSpPr>
          <p:spPr>
            <a:xfrm>
              <a:off x="10108435" y="2452688"/>
              <a:ext cx="59504" cy="392907"/>
            </a:xfrm>
            <a:custGeom>
              <a:avLst/>
              <a:gdLst/>
              <a:ahLst/>
              <a:cxnLst/>
              <a:rect l="0" t="0" r="0" b="0"/>
              <a:pathLst>
                <a:path w="59504" h="392907">
                  <a:moveTo>
                    <a:pt x="11878" y="0"/>
                  </a:moveTo>
                  <a:lnTo>
                    <a:pt x="11878" y="6320"/>
                  </a:lnTo>
                  <a:lnTo>
                    <a:pt x="8350" y="12951"/>
                  </a:lnTo>
                  <a:lnTo>
                    <a:pt x="1627" y="21666"/>
                  </a:lnTo>
                  <a:lnTo>
                    <a:pt x="117" y="73339"/>
                  </a:lnTo>
                  <a:lnTo>
                    <a:pt x="0" y="128943"/>
                  </a:lnTo>
                  <a:lnTo>
                    <a:pt x="1302" y="175200"/>
                  </a:lnTo>
                  <a:lnTo>
                    <a:pt x="8157" y="222420"/>
                  </a:lnTo>
                  <a:lnTo>
                    <a:pt x="12098" y="268602"/>
                  </a:lnTo>
                  <a:lnTo>
                    <a:pt x="24612" y="320433"/>
                  </a:lnTo>
                  <a:lnTo>
                    <a:pt x="35934" y="349825"/>
                  </a:lnTo>
                  <a:lnTo>
                    <a:pt x="42413" y="363175"/>
                  </a:lnTo>
                  <a:lnTo>
                    <a:pt x="47537" y="392517"/>
                  </a:lnTo>
                  <a:lnTo>
                    <a:pt x="59503" y="392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86"/>
            <p:cNvSpPr/>
            <p:nvPr/>
          </p:nvSpPr>
          <p:spPr>
            <a:xfrm>
              <a:off x="9811017" y="2596224"/>
              <a:ext cx="237859" cy="285090"/>
            </a:xfrm>
            <a:custGeom>
              <a:avLst/>
              <a:gdLst/>
              <a:ahLst/>
              <a:cxnLst/>
              <a:rect l="0" t="0" r="0" b="0"/>
              <a:pathLst>
                <a:path w="237859" h="285090">
                  <a:moveTo>
                    <a:pt x="178327" y="46964"/>
                  </a:moveTo>
                  <a:lnTo>
                    <a:pt x="166200" y="24035"/>
                  </a:lnTo>
                  <a:lnTo>
                    <a:pt x="158566" y="14300"/>
                  </a:lnTo>
                  <a:lnTo>
                    <a:pt x="156315" y="6870"/>
                  </a:lnTo>
                  <a:lnTo>
                    <a:pt x="154391" y="4359"/>
                  </a:lnTo>
                  <a:lnTo>
                    <a:pt x="148726" y="1570"/>
                  </a:lnTo>
                  <a:lnTo>
                    <a:pt x="131780" y="0"/>
                  </a:lnTo>
                  <a:lnTo>
                    <a:pt x="121038" y="3160"/>
                  </a:lnTo>
                  <a:lnTo>
                    <a:pt x="97044" y="22289"/>
                  </a:lnTo>
                  <a:lnTo>
                    <a:pt x="51159" y="73401"/>
                  </a:lnTo>
                  <a:lnTo>
                    <a:pt x="15145" y="130653"/>
                  </a:lnTo>
                  <a:lnTo>
                    <a:pt x="4299" y="166129"/>
                  </a:lnTo>
                  <a:lnTo>
                    <a:pt x="134" y="220993"/>
                  </a:lnTo>
                  <a:lnTo>
                    <a:pt x="0" y="226483"/>
                  </a:lnTo>
                  <a:lnTo>
                    <a:pt x="3379" y="236111"/>
                  </a:lnTo>
                  <a:lnTo>
                    <a:pt x="6133" y="240531"/>
                  </a:lnTo>
                  <a:lnTo>
                    <a:pt x="9291" y="243477"/>
                  </a:lnTo>
                  <a:lnTo>
                    <a:pt x="16327" y="246751"/>
                  </a:lnTo>
                  <a:lnTo>
                    <a:pt x="27728" y="248594"/>
                  </a:lnTo>
                  <a:lnTo>
                    <a:pt x="45805" y="242819"/>
                  </a:lnTo>
                  <a:lnTo>
                    <a:pt x="66110" y="229016"/>
                  </a:lnTo>
                  <a:lnTo>
                    <a:pt x="78783" y="216146"/>
                  </a:lnTo>
                  <a:lnTo>
                    <a:pt x="102892" y="165303"/>
                  </a:lnTo>
                  <a:lnTo>
                    <a:pt x="125408" y="106535"/>
                  </a:lnTo>
                  <a:lnTo>
                    <a:pt x="130457" y="81224"/>
                  </a:lnTo>
                  <a:lnTo>
                    <a:pt x="145308" y="47343"/>
                  </a:lnTo>
                  <a:lnTo>
                    <a:pt x="148376" y="43248"/>
                  </a:lnTo>
                  <a:lnTo>
                    <a:pt x="150422" y="41841"/>
                  </a:lnTo>
                  <a:lnTo>
                    <a:pt x="151787" y="42225"/>
                  </a:lnTo>
                  <a:lnTo>
                    <a:pt x="152694" y="43805"/>
                  </a:lnTo>
                  <a:lnTo>
                    <a:pt x="154154" y="57168"/>
                  </a:lnTo>
                  <a:lnTo>
                    <a:pt x="154493" y="110388"/>
                  </a:lnTo>
                  <a:lnTo>
                    <a:pt x="155828" y="130714"/>
                  </a:lnTo>
                  <a:lnTo>
                    <a:pt x="174821" y="189771"/>
                  </a:lnTo>
                  <a:lnTo>
                    <a:pt x="202167" y="245606"/>
                  </a:lnTo>
                  <a:lnTo>
                    <a:pt x="220664" y="268718"/>
                  </a:lnTo>
                  <a:lnTo>
                    <a:pt x="223602" y="276931"/>
                  </a:lnTo>
                  <a:lnTo>
                    <a:pt x="225708" y="279650"/>
                  </a:lnTo>
                  <a:lnTo>
                    <a:pt x="237858" y="2850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287"/>
          <p:cNvSpPr/>
          <p:nvPr/>
        </p:nvSpPr>
        <p:spPr>
          <a:xfrm>
            <a:off x="1143000" y="3798094"/>
            <a:ext cx="2571751" cy="59532"/>
          </a:xfrm>
          <a:custGeom>
            <a:avLst/>
            <a:gdLst/>
            <a:ahLst/>
            <a:cxnLst/>
            <a:rect l="0" t="0" r="0" b="0"/>
            <a:pathLst>
              <a:path w="2571751" h="59532">
                <a:moveTo>
                  <a:pt x="11906" y="23812"/>
                </a:moveTo>
                <a:lnTo>
                  <a:pt x="0" y="23812"/>
                </a:lnTo>
                <a:lnTo>
                  <a:pt x="29600" y="23812"/>
                </a:lnTo>
                <a:lnTo>
                  <a:pt x="36527" y="27340"/>
                </a:lnTo>
                <a:lnTo>
                  <a:pt x="46975" y="35228"/>
                </a:lnTo>
                <a:lnTo>
                  <a:pt x="64140" y="35675"/>
                </a:lnTo>
                <a:lnTo>
                  <a:pt x="71722" y="32171"/>
                </a:lnTo>
                <a:lnTo>
                  <a:pt x="75596" y="29385"/>
                </a:lnTo>
                <a:lnTo>
                  <a:pt x="93689" y="25463"/>
                </a:lnTo>
                <a:lnTo>
                  <a:pt x="149613" y="23841"/>
                </a:lnTo>
                <a:lnTo>
                  <a:pt x="205871" y="23812"/>
                </a:lnTo>
                <a:lnTo>
                  <a:pt x="263748" y="23812"/>
                </a:lnTo>
                <a:lnTo>
                  <a:pt x="321694" y="23812"/>
                </a:lnTo>
                <a:lnTo>
                  <a:pt x="377044" y="23812"/>
                </a:lnTo>
                <a:lnTo>
                  <a:pt x="435257" y="23812"/>
                </a:lnTo>
                <a:lnTo>
                  <a:pt x="492384" y="23812"/>
                </a:lnTo>
                <a:lnTo>
                  <a:pt x="547703" y="23812"/>
                </a:lnTo>
                <a:lnTo>
                  <a:pt x="603251" y="23812"/>
                </a:lnTo>
                <a:lnTo>
                  <a:pt x="658812" y="23812"/>
                </a:lnTo>
                <a:lnTo>
                  <a:pt x="706437" y="22489"/>
                </a:lnTo>
                <a:lnTo>
                  <a:pt x="755385" y="13009"/>
                </a:lnTo>
                <a:lnTo>
                  <a:pt x="812490" y="13326"/>
                </a:lnTo>
                <a:lnTo>
                  <a:pt x="862445" y="22717"/>
                </a:lnTo>
                <a:lnTo>
                  <a:pt x="893185" y="22165"/>
                </a:lnTo>
                <a:lnTo>
                  <a:pt x="952280" y="12623"/>
                </a:lnTo>
                <a:lnTo>
                  <a:pt x="1008050" y="11948"/>
                </a:lnTo>
                <a:lnTo>
                  <a:pt x="1065937" y="11909"/>
                </a:lnTo>
                <a:lnTo>
                  <a:pt x="1123059" y="11906"/>
                </a:lnTo>
                <a:lnTo>
                  <a:pt x="1178955" y="11906"/>
                </a:lnTo>
                <a:lnTo>
                  <a:pt x="1238032" y="11906"/>
                </a:lnTo>
                <a:lnTo>
                  <a:pt x="1293800" y="11906"/>
                </a:lnTo>
                <a:lnTo>
                  <a:pt x="1347757" y="11906"/>
                </a:lnTo>
                <a:lnTo>
                  <a:pt x="1400478" y="11906"/>
                </a:lnTo>
                <a:lnTo>
                  <a:pt x="1456502" y="11906"/>
                </a:lnTo>
                <a:lnTo>
                  <a:pt x="1512092" y="11906"/>
                </a:lnTo>
                <a:lnTo>
                  <a:pt x="1567656" y="11906"/>
                </a:lnTo>
                <a:lnTo>
                  <a:pt x="1623219" y="11906"/>
                </a:lnTo>
                <a:lnTo>
                  <a:pt x="1678781" y="11906"/>
                </a:lnTo>
                <a:lnTo>
                  <a:pt x="1733462" y="11906"/>
                </a:lnTo>
                <a:lnTo>
                  <a:pt x="1787700" y="11906"/>
                </a:lnTo>
                <a:lnTo>
                  <a:pt x="1845339" y="11906"/>
                </a:lnTo>
                <a:lnTo>
                  <a:pt x="1901023" y="11906"/>
                </a:lnTo>
                <a:lnTo>
                  <a:pt x="1932780" y="10583"/>
                </a:lnTo>
                <a:lnTo>
                  <a:pt x="1980406" y="1103"/>
                </a:lnTo>
                <a:lnTo>
                  <a:pt x="2035969" y="64"/>
                </a:lnTo>
                <a:lnTo>
                  <a:pt x="2088666" y="2"/>
                </a:lnTo>
                <a:lnTo>
                  <a:pt x="2143190" y="0"/>
                </a:lnTo>
                <a:lnTo>
                  <a:pt x="2195824" y="0"/>
                </a:lnTo>
                <a:lnTo>
                  <a:pt x="2254059" y="0"/>
                </a:lnTo>
                <a:lnTo>
                  <a:pt x="2312078" y="0"/>
                </a:lnTo>
                <a:lnTo>
                  <a:pt x="2320961" y="3527"/>
                </a:lnTo>
                <a:lnTo>
                  <a:pt x="2325183" y="6321"/>
                </a:lnTo>
                <a:lnTo>
                  <a:pt x="2343764" y="10251"/>
                </a:lnTo>
                <a:lnTo>
                  <a:pt x="2400667" y="11877"/>
                </a:lnTo>
                <a:lnTo>
                  <a:pt x="2408842" y="11893"/>
                </a:lnTo>
                <a:lnTo>
                  <a:pt x="2464374" y="23594"/>
                </a:lnTo>
                <a:lnTo>
                  <a:pt x="2468416" y="23667"/>
                </a:lnTo>
                <a:lnTo>
                  <a:pt x="2476435" y="27275"/>
                </a:lnTo>
                <a:lnTo>
                  <a:pt x="2484408" y="31966"/>
                </a:lnTo>
                <a:lnTo>
                  <a:pt x="2500307" y="34977"/>
                </a:lnTo>
                <a:lnTo>
                  <a:pt x="2559680" y="35719"/>
                </a:lnTo>
                <a:lnTo>
                  <a:pt x="2566115" y="35719"/>
                </a:lnTo>
                <a:lnTo>
                  <a:pt x="2567994" y="37041"/>
                </a:lnTo>
                <a:lnTo>
                  <a:pt x="2569246" y="39246"/>
                </a:lnTo>
                <a:lnTo>
                  <a:pt x="2571707" y="47479"/>
                </a:lnTo>
                <a:lnTo>
                  <a:pt x="2571750" y="5953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Shape-288"/>
          <p:cNvSpPr/>
          <p:nvPr/>
        </p:nvSpPr>
        <p:spPr>
          <a:xfrm>
            <a:off x="10322784" y="2655094"/>
            <a:ext cx="949872" cy="1202286"/>
          </a:xfrm>
          <a:custGeom>
            <a:avLst/>
            <a:gdLst/>
            <a:ahLst/>
            <a:cxnLst/>
            <a:rect l="0" t="0" r="0" b="0"/>
            <a:pathLst>
              <a:path w="949872" h="1202286">
                <a:moveTo>
                  <a:pt x="607154" y="154781"/>
                </a:moveTo>
                <a:lnTo>
                  <a:pt x="596324" y="145275"/>
                </a:lnTo>
                <a:lnTo>
                  <a:pt x="553598" y="125283"/>
                </a:lnTo>
                <a:lnTo>
                  <a:pt x="497821" y="113288"/>
                </a:lnTo>
                <a:lnTo>
                  <a:pt x="463634" y="108973"/>
                </a:lnTo>
                <a:lnTo>
                  <a:pt x="404663" y="120347"/>
                </a:lnTo>
                <a:lnTo>
                  <a:pt x="346528" y="140398"/>
                </a:lnTo>
                <a:lnTo>
                  <a:pt x="295935" y="169023"/>
                </a:lnTo>
                <a:lnTo>
                  <a:pt x="242580" y="210897"/>
                </a:lnTo>
                <a:lnTo>
                  <a:pt x="190521" y="268269"/>
                </a:lnTo>
                <a:lnTo>
                  <a:pt x="155026" y="312136"/>
                </a:lnTo>
                <a:lnTo>
                  <a:pt x="129005" y="366858"/>
                </a:lnTo>
                <a:lnTo>
                  <a:pt x="98778" y="422597"/>
                </a:lnTo>
                <a:lnTo>
                  <a:pt x="81551" y="468878"/>
                </a:lnTo>
                <a:lnTo>
                  <a:pt x="63877" y="523741"/>
                </a:lnTo>
                <a:lnTo>
                  <a:pt x="50336" y="568667"/>
                </a:lnTo>
                <a:lnTo>
                  <a:pt x="31478" y="615492"/>
                </a:lnTo>
                <a:lnTo>
                  <a:pt x="16924" y="662881"/>
                </a:lnTo>
                <a:lnTo>
                  <a:pt x="5556" y="710436"/>
                </a:lnTo>
                <a:lnTo>
                  <a:pt x="1601" y="756717"/>
                </a:lnTo>
                <a:lnTo>
                  <a:pt x="263" y="812109"/>
                </a:lnTo>
                <a:lnTo>
                  <a:pt x="0" y="867295"/>
                </a:lnTo>
                <a:lnTo>
                  <a:pt x="8130" y="924596"/>
                </a:lnTo>
                <a:lnTo>
                  <a:pt x="13386" y="963194"/>
                </a:lnTo>
                <a:lnTo>
                  <a:pt x="33999" y="1011791"/>
                </a:lnTo>
                <a:lnTo>
                  <a:pt x="50596" y="1044151"/>
                </a:lnTo>
                <a:lnTo>
                  <a:pt x="103299" y="1103101"/>
                </a:lnTo>
                <a:lnTo>
                  <a:pt x="136228" y="1133698"/>
                </a:lnTo>
                <a:lnTo>
                  <a:pt x="191135" y="1158172"/>
                </a:lnTo>
                <a:lnTo>
                  <a:pt x="250058" y="1178626"/>
                </a:lnTo>
                <a:lnTo>
                  <a:pt x="289239" y="1187070"/>
                </a:lnTo>
                <a:lnTo>
                  <a:pt x="343564" y="1196243"/>
                </a:lnTo>
                <a:lnTo>
                  <a:pt x="393837" y="1201289"/>
                </a:lnTo>
                <a:lnTo>
                  <a:pt x="449824" y="1202285"/>
                </a:lnTo>
                <a:lnTo>
                  <a:pt x="504707" y="1201176"/>
                </a:lnTo>
                <a:lnTo>
                  <a:pt x="563904" y="1185955"/>
                </a:lnTo>
                <a:lnTo>
                  <a:pt x="619636" y="1163192"/>
                </a:lnTo>
                <a:lnTo>
                  <a:pt x="670483" y="1126648"/>
                </a:lnTo>
                <a:lnTo>
                  <a:pt x="726716" y="1081054"/>
                </a:lnTo>
                <a:lnTo>
                  <a:pt x="781124" y="1022070"/>
                </a:lnTo>
                <a:lnTo>
                  <a:pt x="821382" y="964160"/>
                </a:lnTo>
                <a:lnTo>
                  <a:pt x="853200" y="910412"/>
                </a:lnTo>
                <a:lnTo>
                  <a:pt x="876780" y="857020"/>
                </a:lnTo>
                <a:lnTo>
                  <a:pt x="895328" y="812350"/>
                </a:lnTo>
                <a:lnTo>
                  <a:pt x="906465" y="753375"/>
                </a:lnTo>
                <a:lnTo>
                  <a:pt x="921011" y="696796"/>
                </a:lnTo>
                <a:lnTo>
                  <a:pt x="935301" y="642846"/>
                </a:lnTo>
                <a:lnTo>
                  <a:pt x="940303" y="598078"/>
                </a:lnTo>
                <a:lnTo>
                  <a:pt x="948252" y="551299"/>
                </a:lnTo>
                <a:lnTo>
                  <a:pt x="949871" y="503925"/>
                </a:lnTo>
                <a:lnTo>
                  <a:pt x="943886" y="456375"/>
                </a:lnTo>
                <a:lnTo>
                  <a:pt x="940200" y="408772"/>
                </a:lnTo>
                <a:lnTo>
                  <a:pt x="931319" y="361153"/>
                </a:lnTo>
                <a:lnTo>
                  <a:pt x="920307" y="313530"/>
                </a:lnTo>
                <a:lnTo>
                  <a:pt x="908667" y="265905"/>
                </a:lnTo>
                <a:lnTo>
                  <a:pt x="894194" y="219604"/>
                </a:lnTo>
                <a:lnTo>
                  <a:pt x="862143" y="167733"/>
                </a:lnTo>
                <a:lnTo>
                  <a:pt x="828489" y="108617"/>
                </a:lnTo>
                <a:lnTo>
                  <a:pt x="793944" y="72510"/>
                </a:lnTo>
                <a:lnTo>
                  <a:pt x="738956" y="33214"/>
                </a:lnTo>
                <a:lnTo>
                  <a:pt x="688777" y="8653"/>
                </a:lnTo>
                <a:lnTo>
                  <a:pt x="631550" y="760"/>
                </a:lnTo>
                <a:lnTo>
                  <a:pt x="61906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0267"/>
            <a:ext cx="10515600" cy="5736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3. each </a:t>
            </a:r>
            <a:r>
              <a:rPr lang="en-US" sz="3200" dirty="0" err="1" smtClean="0"/>
              <a:t>tRNA</a:t>
            </a:r>
            <a:r>
              <a:rPr lang="en-US" sz="3200" dirty="0" smtClean="0"/>
              <a:t> has an </a:t>
            </a:r>
            <a:r>
              <a:rPr lang="en-US" sz="3200" u="sng" dirty="0" smtClean="0"/>
              <a:t>anticodon</a:t>
            </a:r>
            <a:r>
              <a:rPr lang="en-US" sz="3200" dirty="0" smtClean="0"/>
              <a:t> whose bases are complementary to the codon on mRNA. </a:t>
            </a:r>
            <a:r>
              <a:rPr lang="en-US" sz="3200" dirty="0" err="1" smtClean="0"/>
              <a:t>tRNA</a:t>
            </a:r>
            <a:r>
              <a:rPr lang="en-US" sz="3200" dirty="0" smtClean="0"/>
              <a:t> brings amino acids to ribosomes and build a polypeptide chain, which creates a protein</a:t>
            </a:r>
            <a:endParaRPr lang="en-US" sz="3200" u="sng" dirty="0"/>
          </a:p>
        </p:txBody>
      </p:sp>
      <p:sp>
        <p:nvSpPr>
          <p:cNvPr id="4" name="AutoShape 2" descr="Image result for translation bi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ranslation bi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067" y="1787791"/>
            <a:ext cx="5754687" cy="5070209"/>
          </a:xfrm>
          <a:prstGeom prst="rect">
            <a:avLst/>
          </a:prstGeom>
        </p:spPr>
      </p:pic>
      <p:grpSp>
        <p:nvGrpSpPr>
          <p:cNvPr id="189" name="SMARTInkShape-Group131"/>
          <p:cNvGrpSpPr/>
          <p:nvPr/>
        </p:nvGrpSpPr>
        <p:grpSpPr>
          <a:xfrm>
            <a:off x="2155031" y="2214581"/>
            <a:ext cx="1059658" cy="404080"/>
            <a:chOff x="2155031" y="2214581"/>
            <a:chExt cx="1059658" cy="404080"/>
          </a:xfrm>
        </p:grpSpPr>
        <p:sp>
          <p:nvSpPr>
            <p:cNvPr id="182" name="SMARTInkShape-289"/>
            <p:cNvSpPr/>
            <p:nvPr/>
          </p:nvSpPr>
          <p:spPr>
            <a:xfrm>
              <a:off x="3060440" y="2405063"/>
              <a:ext cx="154249" cy="11907"/>
            </a:xfrm>
            <a:custGeom>
              <a:avLst/>
              <a:gdLst/>
              <a:ahLst/>
              <a:cxnLst/>
              <a:rect l="0" t="0" r="0" b="0"/>
              <a:pathLst>
                <a:path w="154249" h="11907">
                  <a:moveTo>
                    <a:pt x="23279" y="0"/>
                  </a:moveTo>
                  <a:lnTo>
                    <a:pt x="23279" y="6320"/>
                  </a:lnTo>
                  <a:lnTo>
                    <a:pt x="21956" y="8182"/>
                  </a:lnTo>
                  <a:lnTo>
                    <a:pt x="19751" y="9423"/>
                  </a:lnTo>
                  <a:lnTo>
                    <a:pt x="11153" y="11579"/>
                  </a:lnTo>
                  <a:lnTo>
                    <a:pt x="0" y="11893"/>
                  </a:lnTo>
                  <a:lnTo>
                    <a:pt x="56956" y="11906"/>
                  </a:lnTo>
                  <a:lnTo>
                    <a:pt x="85836" y="10583"/>
                  </a:lnTo>
                  <a:lnTo>
                    <a:pt x="109180" y="2482"/>
                  </a:lnTo>
                  <a:lnTo>
                    <a:pt x="15424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90"/>
            <p:cNvSpPr/>
            <p:nvPr/>
          </p:nvSpPr>
          <p:spPr>
            <a:xfrm>
              <a:off x="2250290" y="2297920"/>
              <a:ext cx="119055" cy="320741"/>
            </a:xfrm>
            <a:custGeom>
              <a:avLst/>
              <a:gdLst/>
              <a:ahLst/>
              <a:cxnLst/>
              <a:rect l="0" t="0" r="0" b="0"/>
              <a:pathLst>
                <a:path w="119055" h="320741">
                  <a:moveTo>
                    <a:pt x="11898" y="71424"/>
                  </a:moveTo>
                  <a:lnTo>
                    <a:pt x="1646" y="71424"/>
                  </a:lnTo>
                  <a:lnTo>
                    <a:pt x="1094" y="72747"/>
                  </a:lnTo>
                  <a:lnTo>
                    <a:pt x="136" y="81675"/>
                  </a:lnTo>
                  <a:lnTo>
                    <a:pt x="1411" y="82227"/>
                  </a:lnTo>
                  <a:lnTo>
                    <a:pt x="11753" y="83317"/>
                  </a:lnTo>
                  <a:lnTo>
                    <a:pt x="11869" y="76468"/>
                  </a:lnTo>
                  <a:lnTo>
                    <a:pt x="11885" y="79398"/>
                  </a:lnTo>
                  <a:lnTo>
                    <a:pt x="11889" y="79386"/>
                  </a:lnTo>
                  <a:lnTo>
                    <a:pt x="11895" y="75694"/>
                  </a:lnTo>
                  <a:lnTo>
                    <a:pt x="11898" y="83330"/>
                  </a:lnTo>
                  <a:lnTo>
                    <a:pt x="11898" y="71914"/>
                  </a:lnTo>
                  <a:lnTo>
                    <a:pt x="5577" y="65248"/>
                  </a:lnTo>
                  <a:lnTo>
                    <a:pt x="5038" y="63338"/>
                  </a:lnTo>
                  <a:lnTo>
                    <a:pt x="6002" y="62065"/>
                  </a:lnTo>
                  <a:lnTo>
                    <a:pt x="10733" y="60021"/>
                  </a:lnTo>
                  <a:lnTo>
                    <a:pt x="11867" y="48114"/>
                  </a:lnTo>
                  <a:lnTo>
                    <a:pt x="11895" y="37404"/>
                  </a:lnTo>
                  <a:lnTo>
                    <a:pt x="3714" y="26535"/>
                  </a:lnTo>
                  <a:lnTo>
                    <a:pt x="136" y="12541"/>
                  </a:lnTo>
                  <a:lnTo>
                    <a:pt x="11885" y="0"/>
                  </a:lnTo>
                  <a:lnTo>
                    <a:pt x="11894" y="6311"/>
                  </a:lnTo>
                  <a:lnTo>
                    <a:pt x="8368" y="12940"/>
                  </a:lnTo>
                  <a:lnTo>
                    <a:pt x="5576" y="16559"/>
                  </a:lnTo>
                  <a:lnTo>
                    <a:pt x="2473" y="27637"/>
                  </a:lnTo>
                  <a:lnTo>
                    <a:pt x="88" y="84828"/>
                  </a:lnTo>
                  <a:lnTo>
                    <a:pt x="0" y="142889"/>
                  </a:lnTo>
                  <a:lnTo>
                    <a:pt x="1315" y="202291"/>
                  </a:lnTo>
                  <a:lnTo>
                    <a:pt x="14690" y="261686"/>
                  </a:lnTo>
                  <a:lnTo>
                    <a:pt x="24631" y="282138"/>
                  </a:lnTo>
                  <a:lnTo>
                    <a:pt x="51634" y="313307"/>
                  </a:lnTo>
                  <a:lnTo>
                    <a:pt x="59544" y="317834"/>
                  </a:lnTo>
                  <a:lnTo>
                    <a:pt x="75402" y="320740"/>
                  </a:lnTo>
                  <a:lnTo>
                    <a:pt x="83337" y="317609"/>
                  </a:lnTo>
                  <a:lnTo>
                    <a:pt x="91273" y="313131"/>
                  </a:lnTo>
                  <a:lnTo>
                    <a:pt x="107148" y="310256"/>
                  </a:lnTo>
                  <a:lnTo>
                    <a:pt x="119054" y="3095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91"/>
            <p:cNvSpPr/>
            <p:nvPr/>
          </p:nvSpPr>
          <p:spPr>
            <a:xfrm>
              <a:off x="2155031" y="2393156"/>
              <a:ext cx="226220" cy="47613"/>
            </a:xfrm>
            <a:custGeom>
              <a:avLst/>
              <a:gdLst/>
              <a:ahLst/>
              <a:cxnLst/>
              <a:rect l="0" t="0" r="0" b="0"/>
              <a:pathLst>
                <a:path w="226220" h="47613">
                  <a:moveTo>
                    <a:pt x="0" y="35719"/>
                  </a:moveTo>
                  <a:lnTo>
                    <a:pt x="0" y="45970"/>
                  </a:lnTo>
                  <a:lnTo>
                    <a:pt x="1323" y="46522"/>
                  </a:lnTo>
                  <a:lnTo>
                    <a:pt x="44905" y="47612"/>
                  </a:lnTo>
                  <a:lnTo>
                    <a:pt x="96460" y="38200"/>
                  </a:lnTo>
                  <a:lnTo>
                    <a:pt x="127799" y="32926"/>
                  </a:lnTo>
                  <a:lnTo>
                    <a:pt x="186346" y="18025"/>
                  </a:lnTo>
                  <a:lnTo>
                    <a:pt x="208739" y="11792"/>
                  </a:lnTo>
                  <a:lnTo>
                    <a:pt x="22621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92"/>
            <p:cNvSpPr/>
            <p:nvPr/>
          </p:nvSpPr>
          <p:spPr>
            <a:xfrm>
              <a:off x="2512219" y="2274094"/>
              <a:ext cx="23813" cy="285751"/>
            </a:xfrm>
            <a:custGeom>
              <a:avLst/>
              <a:gdLst/>
              <a:ahLst/>
              <a:cxnLst/>
              <a:rect l="0" t="0" r="0" b="0"/>
              <a:pathLst>
                <a:path w="23813" h="285751">
                  <a:moveTo>
                    <a:pt x="0" y="0"/>
                  </a:moveTo>
                  <a:lnTo>
                    <a:pt x="0" y="52960"/>
                  </a:lnTo>
                  <a:lnTo>
                    <a:pt x="1323" y="72486"/>
                  </a:lnTo>
                  <a:lnTo>
                    <a:pt x="16571" y="121030"/>
                  </a:lnTo>
                  <a:lnTo>
                    <a:pt x="22859" y="175325"/>
                  </a:lnTo>
                  <a:lnTo>
                    <a:pt x="23756" y="233965"/>
                  </a:lnTo>
                  <a:lnTo>
                    <a:pt x="23812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93"/>
            <p:cNvSpPr/>
            <p:nvPr/>
          </p:nvSpPr>
          <p:spPr>
            <a:xfrm>
              <a:off x="2476500" y="2214581"/>
              <a:ext cx="202407" cy="261920"/>
            </a:xfrm>
            <a:custGeom>
              <a:avLst/>
              <a:gdLst/>
              <a:ahLst/>
              <a:cxnLst/>
              <a:rect l="0" t="0" r="0" b="0"/>
              <a:pathLst>
                <a:path w="202407" h="261920">
                  <a:moveTo>
                    <a:pt x="0" y="83325"/>
                  </a:moveTo>
                  <a:lnTo>
                    <a:pt x="6321" y="77005"/>
                  </a:lnTo>
                  <a:lnTo>
                    <a:pt x="9423" y="70374"/>
                  </a:lnTo>
                  <a:lnTo>
                    <a:pt x="15216" y="53411"/>
                  </a:lnTo>
                  <a:lnTo>
                    <a:pt x="18082" y="47507"/>
                  </a:lnTo>
                  <a:lnTo>
                    <a:pt x="28321" y="37420"/>
                  </a:lnTo>
                  <a:lnTo>
                    <a:pt x="75363" y="5340"/>
                  </a:lnTo>
                  <a:lnTo>
                    <a:pt x="94457" y="1040"/>
                  </a:lnTo>
                  <a:lnTo>
                    <a:pt x="117187" y="0"/>
                  </a:lnTo>
                  <a:lnTo>
                    <a:pt x="117812" y="1316"/>
                  </a:lnTo>
                  <a:lnTo>
                    <a:pt x="118507" y="6307"/>
                  </a:lnTo>
                  <a:lnTo>
                    <a:pt x="94918" y="59914"/>
                  </a:lnTo>
                  <a:lnTo>
                    <a:pt x="71409" y="116597"/>
                  </a:lnTo>
                  <a:lnTo>
                    <a:pt x="63050" y="142131"/>
                  </a:lnTo>
                  <a:lnTo>
                    <a:pt x="60226" y="174463"/>
                  </a:lnTo>
                  <a:lnTo>
                    <a:pt x="66057" y="198377"/>
                  </a:lnTo>
                  <a:lnTo>
                    <a:pt x="87537" y="235789"/>
                  </a:lnTo>
                  <a:lnTo>
                    <a:pt x="92754" y="240530"/>
                  </a:lnTo>
                  <a:lnTo>
                    <a:pt x="127233" y="257363"/>
                  </a:lnTo>
                  <a:lnTo>
                    <a:pt x="186695" y="261742"/>
                  </a:lnTo>
                  <a:lnTo>
                    <a:pt x="202406" y="2619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94"/>
            <p:cNvSpPr/>
            <p:nvPr/>
          </p:nvSpPr>
          <p:spPr>
            <a:xfrm>
              <a:off x="2762250" y="2298726"/>
              <a:ext cx="214314" cy="296838"/>
            </a:xfrm>
            <a:custGeom>
              <a:avLst/>
              <a:gdLst/>
              <a:ahLst/>
              <a:cxnLst/>
              <a:rect l="0" t="0" r="0" b="0"/>
              <a:pathLst>
                <a:path w="214314" h="296838">
                  <a:moveTo>
                    <a:pt x="0" y="296837"/>
                  </a:moveTo>
                  <a:lnTo>
                    <a:pt x="6321" y="290516"/>
                  </a:lnTo>
                  <a:lnTo>
                    <a:pt x="9424" y="283885"/>
                  </a:lnTo>
                  <a:lnTo>
                    <a:pt x="11761" y="230265"/>
                  </a:lnTo>
                  <a:lnTo>
                    <a:pt x="21311" y="173319"/>
                  </a:lnTo>
                  <a:lnTo>
                    <a:pt x="29639" y="119715"/>
                  </a:lnTo>
                  <a:lnTo>
                    <a:pt x="42700" y="70908"/>
                  </a:lnTo>
                  <a:lnTo>
                    <a:pt x="48516" y="18217"/>
                  </a:lnTo>
                  <a:lnTo>
                    <a:pt x="59024" y="0"/>
                  </a:lnTo>
                  <a:lnTo>
                    <a:pt x="59501" y="49350"/>
                  </a:lnTo>
                  <a:lnTo>
                    <a:pt x="63053" y="94933"/>
                  </a:lnTo>
                  <a:lnTo>
                    <a:pt x="72979" y="154027"/>
                  </a:lnTo>
                  <a:lnTo>
                    <a:pt x="93594" y="194544"/>
                  </a:lnTo>
                  <a:lnTo>
                    <a:pt x="114876" y="227362"/>
                  </a:lnTo>
                  <a:lnTo>
                    <a:pt x="150765" y="247168"/>
                  </a:lnTo>
                  <a:lnTo>
                    <a:pt x="153427" y="246527"/>
                  </a:lnTo>
                  <a:lnTo>
                    <a:pt x="159912" y="242286"/>
                  </a:lnTo>
                  <a:lnTo>
                    <a:pt x="163676" y="235991"/>
                  </a:lnTo>
                  <a:lnTo>
                    <a:pt x="178696" y="182550"/>
                  </a:lnTo>
                  <a:lnTo>
                    <a:pt x="195005" y="125453"/>
                  </a:lnTo>
                  <a:lnTo>
                    <a:pt x="204959" y="73527"/>
                  </a:lnTo>
                  <a:lnTo>
                    <a:pt x="211541" y="47667"/>
                  </a:lnTo>
                  <a:lnTo>
                    <a:pt x="214313" y="110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95"/>
            <p:cNvSpPr/>
            <p:nvPr/>
          </p:nvSpPr>
          <p:spPr>
            <a:xfrm>
              <a:off x="3024188" y="2264807"/>
              <a:ext cx="178594" cy="306944"/>
            </a:xfrm>
            <a:custGeom>
              <a:avLst/>
              <a:gdLst/>
              <a:ahLst/>
              <a:cxnLst/>
              <a:rect l="0" t="0" r="0" b="0"/>
              <a:pathLst>
                <a:path w="178594" h="306944">
                  <a:moveTo>
                    <a:pt x="0" y="295037"/>
                  </a:moveTo>
                  <a:lnTo>
                    <a:pt x="0" y="242747"/>
                  </a:lnTo>
                  <a:lnTo>
                    <a:pt x="3527" y="184988"/>
                  </a:lnTo>
                  <a:lnTo>
                    <a:pt x="12125" y="127968"/>
                  </a:lnTo>
                  <a:lnTo>
                    <a:pt x="28332" y="68768"/>
                  </a:lnTo>
                  <a:lnTo>
                    <a:pt x="47697" y="25760"/>
                  </a:lnTo>
                  <a:lnTo>
                    <a:pt x="54271" y="15285"/>
                  </a:lnTo>
                  <a:lnTo>
                    <a:pt x="57193" y="6220"/>
                  </a:lnTo>
                  <a:lnTo>
                    <a:pt x="59295" y="3274"/>
                  </a:lnTo>
                  <a:lnTo>
                    <a:pt x="62020" y="1310"/>
                  </a:lnTo>
                  <a:lnTo>
                    <a:pt x="65159" y="0"/>
                  </a:lnTo>
                  <a:lnTo>
                    <a:pt x="67251" y="449"/>
                  </a:lnTo>
                  <a:lnTo>
                    <a:pt x="68647" y="2072"/>
                  </a:lnTo>
                  <a:lnTo>
                    <a:pt x="71520" y="7403"/>
                  </a:lnTo>
                  <a:lnTo>
                    <a:pt x="87845" y="31757"/>
                  </a:lnTo>
                  <a:lnTo>
                    <a:pt x="97802" y="85643"/>
                  </a:lnTo>
                  <a:lnTo>
                    <a:pt x="111629" y="138876"/>
                  </a:lnTo>
                  <a:lnTo>
                    <a:pt x="127099" y="195790"/>
                  </a:lnTo>
                  <a:lnTo>
                    <a:pt x="140536" y="252471"/>
                  </a:lnTo>
                  <a:lnTo>
                    <a:pt x="152920" y="296401"/>
                  </a:lnTo>
                  <a:lnTo>
                    <a:pt x="154864" y="299915"/>
                  </a:lnTo>
                  <a:lnTo>
                    <a:pt x="157482" y="302257"/>
                  </a:lnTo>
                  <a:lnTo>
                    <a:pt x="163919" y="304860"/>
                  </a:lnTo>
                  <a:lnTo>
                    <a:pt x="178593" y="3069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132"/>
          <p:cNvGrpSpPr/>
          <p:nvPr/>
        </p:nvGrpSpPr>
        <p:grpSpPr>
          <a:xfrm>
            <a:off x="2133777" y="5893594"/>
            <a:ext cx="1973880" cy="511970"/>
            <a:chOff x="2133777" y="5893594"/>
            <a:chExt cx="1973880" cy="511970"/>
          </a:xfrm>
        </p:grpSpPr>
        <p:sp>
          <p:nvSpPr>
            <p:cNvPr id="190" name="SMARTInkShape-296"/>
            <p:cNvSpPr/>
            <p:nvPr/>
          </p:nvSpPr>
          <p:spPr>
            <a:xfrm>
              <a:off x="3738563" y="6027096"/>
              <a:ext cx="369094" cy="378468"/>
            </a:xfrm>
            <a:custGeom>
              <a:avLst/>
              <a:gdLst/>
              <a:ahLst/>
              <a:cxnLst/>
              <a:rect l="0" t="0" r="0" b="0"/>
              <a:pathLst>
                <a:path w="369094" h="378468">
                  <a:moveTo>
                    <a:pt x="0" y="68904"/>
                  </a:moveTo>
                  <a:lnTo>
                    <a:pt x="35817" y="68904"/>
                  </a:lnTo>
                  <a:lnTo>
                    <a:pt x="45905" y="72431"/>
                  </a:lnTo>
                  <a:lnTo>
                    <a:pt x="50447" y="75224"/>
                  </a:lnTo>
                  <a:lnTo>
                    <a:pt x="53475" y="79732"/>
                  </a:lnTo>
                  <a:lnTo>
                    <a:pt x="69546" y="136639"/>
                  </a:lnTo>
                  <a:lnTo>
                    <a:pt x="71271" y="184022"/>
                  </a:lnTo>
                  <a:lnTo>
                    <a:pt x="59854" y="241742"/>
                  </a:lnTo>
                  <a:lnTo>
                    <a:pt x="59531" y="247479"/>
                  </a:lnTo>
                  <a:lnTo>
                    <a:pt x="60854" y="204783"/>
                  </a:lnTo>
                  <a:lnTo>
                    <a:pt x="76102" y="151326"/>
                  </a:lnTo>
                  <a:lnTo>
                    <a:pt x="98869" y="92596"/>
                  </a:lnTo>
                  <a:lnTo>
                    <a:pt x="133769" y="43644"/>
                  </a:lnTo>
                  <a:lnTo>
                    <a:pt x="169415" y="10292"/>
                  </a:lnTo>
                  <a:lnTo>
                    <a:pt x="187780" y="1266"/>
                  </a:lnTo>
                  <a:lnTo>
                    <a:pt x="192655" y="0"/>
                  </a:lnTo>
                  <a:lnTo>
                    <a:pt x="197229" y="479"/>
                  </a:lnTo>
                  <a:lnTo>
                    <a:pt x="205837" y="4538"/>
                  </a:lnTo>
                  <a:lnTo>
                    <a:pt x="218121" y="20581"/>
                  </a:lnTo>
                  <a:lnTo>
                    <a:pt x="232801" y="59212"/>
                  </a:lnTo>
                  <a:lnTo>
                    <a:pt x="240601" y="112115"/>
                  </a:lnTo>
                  <a:lnTo>
                    <a:pt x="250765" y="162847"/>
                  </a:lnTo>
                  <a:lnTo>
                    <a:pt x="262154" y="211392"/>
                  </a:lnTo>
                  <a:lnTo>
                    <a:pt x="277435" y="255762"/>
                  </a:lnTo>
                  <a:lnTo>
                    <a:pt x="306303" y="306309"/>
                  </a:lnTo>
                  <a:lnTo>
                    <a:pt x="356170" y="365178"/>
                  </a:lnTo>
                  <a:lnTo>
                    <a:pt x="369093" y="378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97"/>
            <p:cNvSpPr/>
            <p:nvPr/>
          </p:nvSpPr>
          <p:spPr>
            <a:xfrm>
              <a:off x="3334451" y="5953125"/>
              <a:ext cx="414191" cy="392536"/>
            </a:xfrm>
            <a:custGeom>
              <a:avLst/>
              <a:gdLst/>
              <a:ahLst/>
              <a:cxnLst/>
              <a:rect l="0" t="0" r="0" b="0"/>
              <a:pathLst>
                <a:path w="414191" h="392536">
                  <a:moveTo>
                    <a:pt x="118362" y="0"/>
                  </a:moveTo>
                  <a:lnTo>
                    <a:pt x="124682" y="6320"/>
                  </a:lnTo>
                  <a:lnTo>
                    <a:pt x="129777" y="42170"/>
                  </a:lnTo>
                  <a:lnTo>
                    <a:pt x="130203" y="98712"/>
                  </a:lnTo>
                  <a:lnTo>
                    <a:pt x="130255" y="153113"/>
                  </a:lnTo>
                  <a:lnTo>
                    <a:pt x="138447" y="210260"/>
                  </a:lnTo>
                  <a:lnTo>
                    <a:pt x="141438" y="261136"/>
                  </a:lnTo>
                  <a:lnTo>
                    <a:pt x="142109" y="316826"/>
                  </a:lnTo>
                  <a:lnTo>
                    <a:pt x="142131" y="322342"/>
                  </a:lnTo>
                  <a:lnTo>
                    <a:pt x="145683" y="332000"/>
                  </a:lnTo>
                  <a:lnTo>
                    <a:pt x="150348" y="340701"/>
                  </a:lnTo>
                  <a:lnTo>
                    <a:pt x="153589" y="354755"/>
                  </a:lnTo>
                  <a:lnTo>
                    <a:pt x="153752" y="354243"/>
                  </a:lnTo>
                  <a:lnTo>
                    <a:pt x="154067" y="329137"/>
                  </a:lnTo>
                  <a:lnTo>
                    <a:pt x="139381" y="273524"/>
                  </a:lnTo>
                  <a:lnTo>
                    <a:pt x="120175" y="218521"/>
                  </a:lnTo>
                  <a:lnTo>
                    <a:pt x="112578" y="209238"/>
                  </a:lnTo>
                  <a:lnTo>
                    <a:pt x="107891" y="208284"/>
                  </a:lnTo>
                  <a:lnTo>
                    <a:pt x="80169" y="213257"/>
                  </a:lnTo>
                  <a:lnTo>
                    <a:pt x="60890" y="226641"/>
                  </a:lnTo>
                  <a:lnTo>
                    <a:pt x="40178" y="254867"/>
                  </a:lnTo>
                  <a:lnTo>
                    <a:pt x="11275" y="309612"/>
                  </a:lnTo>
                  <a:lnTo>
                    <a:pt x="4622" y="325460"/>
                  </a:lnTo>
                  <a:lnTo>
                    <a:pt x="0" y="358807"/>
                  </a:lnTo>
                  <a:lnTo>
                    <a:pt x="5827" y="378687"/>
                  </a:lnTo>
                  <a:lnTo>
                    <a:pt x="10266" y="383427"/>
                  </a:lnTo>
                  <a:lnTo>
                    <a:pt x="22253" y="388693"/>
                  </a:lnTo>
                  <a:lnTo>
                    <a:pt x="73362" y="392535"/>
                  </a:lnTo>
                  <a:lnTo>
                    <a:pt x="107233" y="386476"/>
                  </a:lnTo>
                  <a:lnTo>
                    <a:pt x="152911" y="363071"/>
                  </a:lnTo>
                  <a:lnTo>
                    <a:pt x="203381" y="318847"/>
                  </a:lnTo>
                  <a:lnTo>
                    <a:pt x="256718" y="266373"/>
                  </a:lnTo>
                  <a:lnTo>
                    <a:pt x="281952" y="230963"/>
                  </a:lnTo>
                  <a:lnTo>
                    <a:pt x="284307" y="229381"/>
                  </a:lnTo>
                  <a:lnTo>
                    <a:pt x="295028" y="226636"/>
                  </a:lnTo>
                  <a:lnTo>
                    <a:pt x="295671" y="227820"/>
                  </a:lnTo>
                  <a:lnTo>
                    <a:pt x="296384" y="232663"/>
                  </a:lnTo>
                  <a:lnTo>
                    <a:pt x="293174" y="239225"/>
                  </a:lnTo>
                  <a:lnTo>
                    <a:pt x="280333" y="260538"/>
                  </a:lnTo>
                  <a:lnTo>
                    <a:pt x="264000" y="318041"/>
                  </a:lnTo>
                  <a:lnTo>
                    <a:pt x="263079" y="323152"/>
                  </a:lnTo>
                  <a:lnTo>
                    <a:pt x="263788" y="327882"/>
                  </a:lnTo>
                  <a:lnTo>
                    <a:pt x="268103" y="336667"/>
                  </a:lnTo>
                  <a:lnTo>
                    <a:pt x="271106" y="339538"/>
                  </a:lnTo>
                  <a:lnTo>
                    <a:pt x="277970" y="342728"/>
                  </a:lnTo>
                  <a:lnTo>
                    <a:pt x="307320" y="345058"/>
                  </a:lnTo>
                  <a:lnTo>
                    <a:pt x="329425" y="338894"/>
                  </a:lnTo>
                  <a:lnTo>
                    <a:pt x="368488" y="308199"/>
                  </a:lnTo>
                  <a:lnTo>
                    <a:pt x="388706" y="285346"/>
                  </a:lnTo>
                  <a:lnTo>
                    <a:pt x="407388" y="253921"/>
                  </a:lnTo>
                  <a:lnTo>
                    <a:pt x="413461" y="230163"/>
                  </a:lnTo>
                  <a:lnTo>
                    <a:pt x="414190" y="191573"/>
                  </a:lnTo>
                  <a:lnTo>
                    <a:pt x="409472" y="178630"/>
                  </a:lnTo>
                  <a:lnTo>
                    <a:pt x="399379" y="163906"/>
                  </a:lnTo>
                  <a:lnTo>
                    <a:pt x="381690" y="151163"/>
                  </a:lnTo>
                  <a:lnTo>
                    <a:pt x="359691" y="145331"/>
                  </a:lnTo>
                  <a:lnTo>
                    <a:pt x="336416" y="143602"/>
                  </a:lnTo>
                  <a:lnTo>
                    <a:pt x="282390" y="153720"/>
                  </a:lnTo>
                  <a:lnTo>
                    <a:pt x="271520" y="154310"/>
                  </a:lnTo>
                  <a:lnTo>
                    <a:pt x="268092" y="155789"/>
                  </a:lnTo>
                  <a:lnTo>
                    <a:pt x="265807" y="158099"/>
                  </a:lnTo>
                  <a:lnTo>
                    <a:pt x="261504" y="166185"/>
                  </a:lnTo>
                  <a:lnTo>
                    <a:pt x="273143" y="166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98"/>
            <p:cNvSpPr/>
            <p:nvPr/>
          </p:nvSpPr>
          <p:spPr>
            <a:xfrm>
              <a:off x="3144224" y="6120039"/>
              <a:ext cx="162783" cy="201908"/>
            </a:xfrm>
            <a:custGeom>
              <a:avLst/>
              <a:gdLst/>
              <a:ahLst/>
              <a:cxnLst/>
              <a:rect l="0" t="0" r="0" b="0"/>
              <a:pathLst>
                <a:path w="162783" h="201908">
                  <a:moveTo>
                    <a:pt x="46651" y="23586"/>
                  </a:moveTo>
                  <a:lnTo>
                    <a:pt x="40330" y="23586"/>
                  </a:lnTo>
                  <a:lnTo>
                    <a:pt x="38468" y="24908"/>
                  </a:lnTo>
                  <a:lnTo>
                    <a:pt x="37227" y="27113"/>
                  </a:lnTo>
                  <a:lnTo>
                    <a:pt x="36400" y="29906"/>
                  </a:lnTo>
                  <a:lnTo>
                    <a:pt x="34525" y="31768"/>
                  </a:lnTo>
                  <a:lnTo>
                    <a:pt x="28914" y="33837"/>
                  </a:lnTo>
                  <a:lnTo>
                    <a:pt x="26889" y="37034"/>
                  </a:lnTo>
                  <a:lnTo>
                    <a:pt x="6425" y="91425"/>
                  </a:lnTo>
                  <a:lnTo>
                    <a:pt x="0" y="140215"/>
                  </a:lnTo>
                  <a:lnTo>
                    <a:pt x="782" y="157442"/>
                  </a:lnTo>
                  <a:lnTo>
                    <a:pt x="8660" y="180693"/>
                  </a:lnTo>
                  <a:lnTo>
                    <a:pt x="15655" y="191748"/>
                  </a:lnTo>
                  <a:lnTo>
                    <a:pt x="23173" y="197543"/>
                  </a:lnTo>
                  <a:lnTo>
                    <a:pt x="32248" y="200119"/>
                  </a:lnTo>
                  <a:lnTo>
                    <a:pt x="67211" y="201907"/>
                  </a:lnTo>
                  <a:lnTo>
                    <a:pt x="90520" y="195779"/>
                  </a:lnTo>
                  <a:lnTo>
                    <a:pt x="114182" y="179263"/>
                  </a:lnTo>
                  <a:lnTo>
                    <a:pt x="145178" y="124190"/>
                  </a:lnTo>
                  <a:lnTo>
                    <a:pt x="162095" y="73876"/>
                  </a:lnTo>
                  <a:lnTo>
                    <a:pt x="162782" y="56520"/>
                  </a:lnTo>
                  <a:lnTo>
                    <a:pt x="155732" y="33198"/>
                  </a:lnTo>
                  <a:lnTo>
                    <a:pt x="148930" y="22125"/>
                  </a:lnTo>
                  <a:lnTo>
                    <a:pt x="131342" y="8454"/>
                  </a:lnTo>
                  <a:lnTo>
                    <a:pt x="109374" y="2345"/>
                  </a:lnTo>
                  <a:lnTo>
                    <a:pt x="62458" y="0"/>
                  </a:lnTo>
                  <a:lnTo>
                    <a:pt x="50148" y="3402"/>
                  </a:lnTo>
                  <a:lnTo>
                    <a:pt x="40268" y="8001"/>
                  </a:lnTo>
                  <a:lnTo>
                    <a:pt x="22839" y="116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99"/>
            <p:cNvSpPr/>
            <p:nvPr/>
          </p:nvSpPr>
          <p:spPr>
            <a:xfrm>
              <a:off x="2969872" y="6060324"/>
              <a:ext cx="137660" cy="247371"/>
            </a:xfrm>
            <a:custGeom>
              <a:avLst/>
              <a:gdLst/>
              <a:ahLst/>
              <a:cxnLst/>
              <a:rect l="0" t="0" r="0" b="0"/>
              <a:pathLst>
                <a:path w="137660" h="247371">
                  <a:moveTo>
                    <a:pt x="137659" y="11864"/>
                  </a:moveTo>
                  <a:lnTo>
                    <a:pt x="127408" y="1613"/>
                  </a:lnTo>
                  <a:lnTo>
                    <a:pt x="115647" y="103"/>
                  </a:lnTo>
                  <a:lnTo>
                    <a:pt x="101739" y="0"/>
                  </a:lnTo>
                  <a:lnTo>
                    <a:pt x="91709" y="3504"/>
                  </a:lnTo>
                  <a:lnTo>
                    <a:pt x="68169" y="22854"/>
                  </a:lnTo>
                  <a:lnTo>
                    <a:pt x="32639" y="74014"/>
                  </a:lnTo>
                  <a:lnTo>
                    <a:pt x="16437" y="107890"/>
                  </a:lnTo>
                  <a:lnTo>
                    <a:pt x="7974" y="166747"/>
                  </a:lnTo>
                  <a:lnTo>
                    <a:pt x="3543" y="198866"/>
                  </a:lnTo>
                  <a:lnTo>
                    <a:pt x="623" y="207969"/>
                  </a:lnTo>
                  <a:lnTo>
                    <a:pt x="0" y="215361"/>
                  </a:lnTo>
                  <a:lnTo>
                    <a:pt x="2835" y="227102"/>
                  </a:lnTo>
                  <a:lnTo>
                    <a:pt x="12032" y="236730"/>
                  </a:lnTo>
                  <a:lnTo>
                    <a:pt x="23617" y="244096"/>
                  </a:lnTo>
                  <a:lnTo>
                    <a:pt x="33175" y="247370"/>
                  </a:lnTo>
                  <a:lnTo>
                    <a:pt x="90034" y="2380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00"/>
            <p:cNvSpPr/>
            <p:nvPr/>
          </p:nvSpPr>
          <p:spPr>
            <a:xfrm>
              <a:off x="2809879" y="5953168"/>
              <a:ext cx="11903" cy="11864"/>
            </a:xfrm>
            <a:custGeom>
              <a:avLst/>
              <a:gdLst/>
              <a:ahLst/>
              <a:cxnLst/>
              <a:rect l="0" t="0" r="0" b="0"/>
              <a:pathLst>
                <a:path w="11903" h="11864">
                  <a:moveTo>
                    <a:pt x="11902" y="11863"/>
                  </a:moveTo>
                  <a:lnTo>
                    <a:pt x="39" y="0"/>
                  </a:lnTo>
                  <a:lnTo>
                    <a:pt x="0" y="10212"/>
                  </a:lnTo>
                  <a:lnTo>
                    <a:pt x="1322" y="10762"/>
                  </a:lnTo>
                  <a:close/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01"/>
            <p:cNvSpPr/>
            <p:nvPr/>
          </p:nvSpPr>
          <p:spPr>
            <a:xfrm>
              <a:off x="2607469" y="6074034"/>
              <a:ext cx="250032" cy="236280"/>
            </a:xfrm>
            <a:custGeom>
              <a:avLst/>
              <a:gdLst/>
              <a:ahLst/>
              <a:cxnLst/>
              <a:rect l="0" t="0" r="0" b="0"/>
              <a:pathLst>
                <a:path w="250032" h="236280">
                  <a:moveTo>
                    <a:pt x="0" y="45779"/>
                  </a:moveTo>
                  <a:lnTo>
                    <a:pt x="27988" y="45779"/>
                  </a:lnTo>
                  <a:lnTo>
                    <a:pt x="83661" y="31080"/>
                  </a:lnTo>
                  <a:lnTo>
                    <a:pt x="130997" y="13342"/>
                  </a:lnTo>
                  <a:lnTo>
                    <a:pt x="154790" y="7505"/>
                  </a:lnTo>
                  <a:lnTo>
                    <a:pt x="180212" y="0"/>
                  </a:lnTo>
                  <a:lnTo>
                    <a:pt x="184964" y="707"/>
                  </a:lnTo>
                  <a:lnTo>
                    <a:pt x="193772" y="5022"/>
                  </a:lnTo>
                  <a:lnTo>
                    <a:pt x="206169" y="14888"/>
                  </a:lnTo>
                  <a:lnTo>
                    <a:pt x="218220" y="32510"/>
                  </a:lnTo>
                  <a:lnTo>
                    <a:pt x="231837" y="84078"/>
                  </a:lnTo>
                  <a:lnTo>
                    <a:pt x="240824" y="141368"/>
                  </a:lnTo>
                  <a:lnTo>
                    <a:pt x="249223" y="196016"/>
                  </a:lnTo>
                  <a:lnTo>
                    <a:pt x="250031" y="2362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02"/>
            <p:cNvSpPr/>
            <p:nvPr/>
          </p:nvSpPr>
          <p:spPr>
            <a:xfrm>
              <a:off x="2726531" y="5893594"/>
              <a:ext cx="23814" cy="428626"/>
            </a:xfrm>
            <a:custGeom>
              <a:avLst/>
              <a:gdLst/>
              <a:ahLst/>
              <a:cxnLst/>
              <a:rect l="0" t="0" r="0" b="0"/>
              <a:pathLst>
                <a:path w="23814" h="428626">
                  <a:moveTo>
                    <a:pt x="0" y="0"/>
                  </a:moveTo>
                  <a:lnTo>
                    <a:pt x="0" y="57564"/>
                  </a:lnTo>
                  <a:lnTo>
                    <a:pt x="0" y="101723"/>
                  </a:lnTo>
                  <a:lnTo>
                    <a:pt x="0" y="156699"/>
                  </a:lnTo>
                  <a:lnTo>
                    <a:pt x="3528" y="211353"/>
                  </a:lnTo>
                  <a:lnTo>
                    <a:pt x="9424" y="261060"/>
                  </a:lnTo>
                  <a:lnTo>
                    <a:pt x="11171" y="309302"/>
                  </a:lnTo>
                  <a:lnTo>
                    <a:pt x="15216" y="350054"/>
                  </a:lnTo>
                  <a:lnTo>
                    <a:pt x="23310" y="406011"/>
                  </a:lnTo>
                  <a:lnTo>
                    <a:pt x="23813" y="428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03"/>
            <p:cNvSpPr/>
            <p:nvPr/>
          </p:nvSpPr>
          <p:spPr>
            <a:xfrm>
              <a:off x="2133777" y="6001398"/>
              <a:ext cx="485599" cy="391990"/>
            </a:xfrm>
            <a:custGeom>
              <a:avLst/>
              <a:gdLst/>
              <a:ahLst/>
              <a:cxnLst/>
              <a:rect l="0" t="0" r="0" b="0"/>
              <a:pathLst>
                <a:path w="485599" h="391990">
                  <a:moveTo>
                    <a:pt x="187942" y="35071"/>
                  </a:moveTo>
                  <a:lnTo>
                    <a:pt x="187942" y="24820"/>
                  </a:lnTo>
                  <a:lnTo>
                    <a:pt x="179759" y="13986"/>
                  </a:lnTo>
                  <a:lnTo>
                    <a:pt x="177690" y="6738"/>
                  </a:lnTo>
                  <a:lnTo>
                    <a:pt x="175816" y="4276"/>
                  </a:lnTo>
                  <a:lnTo>
                    <a:pt x="170205" y="1541"/>
                  </a:lnTo>
                  <a:lnTo>
                    <a:pt x="159609" y="0"/>
                  </a:lnTo>
                  <a:lnTo>
                    <a:pt x="151978" y="3168"/>
                  </a:lnTo>
                  <a:lnTo>
                    <a:pt x="129979" y="22301"/>
                  </a:lnTo>
                  <a:lnTo>
                    <a:pt x="92376" y="72244"/>
                  </a:lnTo>
                  <a:lnTo>
                    <a:pt x="60879" y="118702"/>
                  </a:lnTo>
                  <a:lnTo>
                    <a:pt x="30502" y="174279"/>
                  </a:lnTo>
                  <a:lnTo>
                    <a:pt x="6074" y="230673"/>
                  </a:lnTo>
                  <a:lnTo>
                    <a:pt x="0" y="262801"/>
                  </a:lnTo>
                  <a:lnTo>
                    <a:pt x="2106" y="278719"/>
                  </a:lnTo>
                  <a:lnTo>
                    <a:pt x="21664" y="317778"/>
                  </a:lnTo>
                  <a:lnTo>
                    <a:pt x="37210" y="336094"/>
                  </a:lnTo>
                  <a:lnTo>
                    <a:pt x="48630" y="340838"/>
                  </a:lnTo>
                  <a:lnTo>
                    <a:pt x="55380" y="342103"/>
                  </a:lnTo>
                  <a:lnTo>
                    <a:pt x="66407" y="339981"/>
                  </a:lnTo>
                  <a:lnTo>
                    <a:pt x="77041" y="333305"/>
                  </a:lnTo>
                  <a:lnTo>
                    <a:pt x="96580" y="314671"/>
                  </a:lnTo>
                  <a:lnTo>
                    <a:pt x="137597" y="257634"/>
                  </a:lnTo>
                  <a:lnTo>
                    <a:pt x="154945" y="228016"/>
                  </a:lnTo>
                  <a:lnTo>
                    <a:pt x="173314" y="198954"/>
                  </a:lnTo>
                  <a:lnTo>
                    <a:pt x="183608" y="168737"/>
                  </a:lnTo>
                  <a:lnTo>
                    <a:pt x="187338" y="152686"/>
                  </a:lnTo>
                  <a:lnTo>
                    <a:pt x="205603" y="114699"/>
                  </a:lnTo>
                  <a:lnTo>
                    <a:pt x="206331" y="110646"/>
                  </a:lnTo>
                  <a:lnTo>
                    <a:pt x="205492" y="106621"/>
                  </a:lnTo>
                  <a:lnTo>
                    <a:pt x="199946" y="94811"/>
                  </a:lnTo>
                  <a:lnTo>
                    <a:pt x="199877" y="100983"/>
                  </a:lnTo>
                  <a:lnTo>
                    <a:pt x="210102" y="155738"/>
                  </a:lnTo>
                  <a:lnTo>
                    <a:pt x="212751" y="211581"/>
                  </a:lnTo>
                  <a:lnTo>
                    <a:pt x="221163" y="257879"/>
                  </a:lnTo>
                  <a:lnTo>
                    <a:pt x="235857" y="313876"/>
                  </a:lnTo>
                  <a:lnTo>
                    <a:pt x="244031" y="342576"/>
                  </a:lnTo>
                  <a:lnTo>
                    <a:pt x="247266" y="358270"/>
                  </a:lnTo>
                  <a:lnTo>
                    <a:pt x="258829" y="379413"/>
                  </a:lnTo>
                  <a:lnTo>
                    <a:pt x="267453" y="362479"/>
                  </a:lnTo>
                  <a:lnTo>
                    <a:pt x="270528" y="341494"/>
                  </a:lnTo>
                  <a:lnTo>
                    <a:pt x="274589" y="316363"/>
                  </a:lnTo>
                  <a:lnTo>
                    <a:pt x="285964" y="261944"/>
                  </a:lnTo>
                  <a:lnTo>
                    <a:pt x="292392" y="237671"/>
                  </a:lnTo>
                  <a:lnTo>
                    <a:pt x="294563" y="212086"/>
                  </a:lnTo>
                  <a:lnTo>
                    <a:pt x="296064" y="208643"/>
                  </a:lnTo>
                  <a:lnTo>
                    <a:pt x="298388" y="206348"/>
                  </a:lnTo>
                  <a:lnTo>
                    <a:pt x="305302" y="202665"/>
                  </a:lnTo>
                  <a:lnTo>
                    <a:pt x="305870" y="203685"/>
                  </a:lnTo>
                  <a:lnTo>
                    <a:pt x="313281" y="252662"/>
                  </a:lnTo>
                  <a:lnTo>
                    <a:pt x="321697" y="305819"/>
                  </a:lnTo>
                  <a:lnTo>
                    <a:pt x="336475" y="348194"/>
                  </a:lnTo>
                  <a:lnTo>
                    <a:pt x="334404" y="370971"/>
                  </a:lnTo>
                  <a:lnTo>
                    <a:pt x="341366" y="389194"/>
                  </a:lnTo>
                  <a:lnTo>
                    <a:pt x="340495" y="390215"/>
                  </a:lnTo>
                  <a:lnTo>
                    <a:pt x="336000" y="391351"/>
                  </a:lnTo>
                  <a:lnTo>
                    <a:pt x="335595" y="391653"/>
                  </a:lnTo>
                  <a:lnTo>
                    <a:pt x="338673" y="391989"/>
                  </a:lnTo>
                  <a:lnTo>
                    <a:pt x="338700" y="389434"/>
                  </a:lnTo>
                  <a:lnTo>
                    <a:pt x="324881" y="329955"/>
                  </a:lnTo>
                  <a:lnTo>
                    <a:pt x="320090" y="281908"/>
                  </a:lnTo>
                  <a:lnTo>
                    <a:pt x="319260" y="231533"/>
                  </a:lnTo>
                  <a:lnTo>
                    <a:pt x="320337" y="182505"/>
                  </a:lnTo>
                  <a:lnTo>
                    <a:pt x="328446" y="134464"/>
                  </a:lnTo>
                  <a:lnTo>
                    <a:pt x="340551" y="89362"/>
                  </a:lnTo>
                  <a:lnTo>
                    <a:pt x="368912" y="46760"/>
                  </a:lnTo>
                  <a:lnTo>
                    <a:pt x="377734" y="40266"/>
                  </a:lnTo>
                  <a:lnTo>
                    <a:pt x="381938" y="38534"/>
                  </a:lnTo>
                  <a:lnTo>
                    <a:pt x="386065" y="38703"/>
                  </a:lnTo>
                  <a:lnTo>
                    <a:pt x="394177" y="42418"/>
                  </a:lnTo>
                  <a:lnTo>
                    <a:pt x="406182" y="51947"/>
                  </a:lnTo>
                  <a:lnTo>
                    <a:pt x="418117" y="75790"/>
                  </a:lnTo>
                  <a:lnTo>
                    <a:pt x="434002" y="128908"/>
                  </a:lnTo>
                  <a:lnTo>
                    <a:pt x="445910" y="174735"/>
                  </a:lnTo>
                  <a:lnTo>
                    <a:pt x="457817" y="221827"/>
                  </a:lnTo>
                  <a:lnTo>
                    <a:pt x="469723" y="267970"/>
                  </a:lnTo>
                  <a:lnTo>
                    <a:pt x="483246" y="325718"/>
                  </a:lnTo>
                  <a:lnTo>
                    <a:pt x="485598" y="3565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133"/>
          <p:cNvGrpSpPr/>
          <p:nvPr/>
        </p:nvGrpSpPr>
        <p:grpSpPr>
          <a:xfrm>
            <a:off x="452583" y="2264606"/>
            <a:ext cx="964262" cy="378583"/>
            <a:chOff x="452583" y="2264606"/>
            <a:chExt cx="964262" cy="378583"/>
          </a:xfrm>
        </p:grpSpPr>
        <p:sp>
          <p:nvSpPr>
            <p:cNvPr id="199" name="SMARTInkShape-304"/>
            <p:cNvSpPr/>
            <p:nvPr/>
          </p:nvSpPr>
          <p:spPr>
            <a:xfrm>
              <a:off x="1267138" y="2369344"/>
              <a:ext cx="113988" cy="35720"/>
            </a:xfrm>
            <a:custGeom>
              <a:avLst/>
              <a:gdLst/>
              <a:ahLst/>
              <a:cxnLst/>
              <a:rect l="0" t="0" r="0" b="0"/>
              <a:pathLst>
                <a:path w="113988" h="35720">
                  <a:moveTo>
                    <a:pt x="18737" y="35719"/>
                  </a:moveTo>
                  <a:lnTo>
                    <a:pt x="0" y="35719"/>
                  </a:lnTo>
                  <a:lnTo>
                    <a:pt x="2913" y="35719"/>
                  </a:lnTo>
                  <a:lnTo>
                    <a:pt x="59735" y="15957"/>
                  </a:lnTo>
                  <a:lnTo>
                    <a:pt x="96659" y="10938"/>
                  </a:lnTo>
                  <a:lnTo>
                    <a:pt x="1139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05"/>
            <p:cNvSpPr/>
            <p:nvPr/>
          </p:nvSpPr>
          <p:spPr>
            <a:xfrm>
              <a:off x="1238250" y="2264606"/>
              <a:ext cx="178595" cy="283333"/>
            </a:xfrm>
            <a:custGeom>
              <a:avLst/>
              <a:gdLst/>
              <a:ahLst/>
              <a:cxnLst/>
              <a:rect l="0" t="0" r="0" b="0"/>
              <a:pathLst>
                <a:path w="178595" h="283333">
                  <a:moveTo>
                    <a:pt x="0" y="235707"/>
                  </a:moveTo>
                  <a:lnTo>
                    <a:pt x="0" y="265204"/>
                  </a:lnTo>
                  <a:lnTo>
                    <a:pt x="3528" y="272188"/>
                  </a:lnTo>
                  <a:lnTo>
                    <a:pt x="11863" y="283275"/>
                  </a:lnTo>
                  <a:lnTo>
                    <a:pt x="18214" y="276994"/>
                  </a:lnTo>
                  <a:lnTo>
                    <a:pt x="21324" y="266845"/>
                  </a:lnTo>
                  <a:lnTo>
                    <a:pt x="23667" y="209274"/>
                  </a:lnTo>
                  <a:lnTo>
                    <a:pt x="17897" y="152018"/>
                  </a:lnTo>
                  <a:lnTo>
                    <a:pt x="23034" y="94109"/>
                  </a:lnTo>
                  <a:lnTo>
                    <a:pt x="24905" y="66604"/>
                  </a:lnTo>
                  <a:lnTo>
                    <a:pt x="35918" y="27067"/>
                  </a:lnTo>
                  <a:lnTo>
                    <a:pt x="52143" y="5743"/>
                  </a:lnTo>
                  <a:lnTo>
                    <a:pt x="59775" y="1209"/>
                  </a:lnTo>
                  <a:lnTo>
                    <a:pt x="63662" y="0"/>
                  </a:lnTo>
                  <a:lnTo>
                    <a:pt x="66254" y="517"/>
                  </a:lnTo>
                  <a:lnTo>
                    <a:pt x="67982" y="2184"/>
                  </a:lnTo>
                  <a:lnTo>
                    <a:pt x="71225" y="7565"/>
                  </a:lnTo>
                  <a:lnTo>
                    <a:pt x="87807" y="31953"/>
                  </a:lnTo>
                  <a:lnTo>
                    <a:pt x="107221" y="82316"/>
                  </a:lnTo>
                  <a:lnTo>
                    <a:pt x="115554" y="117056"/>
                  </a:lnTo>
                  <a:lnTo>
                    <a:pt x="128106" y="174906"/>
                  </a:lnTo>
                  <a:lnTo>
                    <a:pt x="150909" y="227309"/>
                  </a:lnTo>
                  <a:lnTo>
                    <a:pt x="163179" y="255900"/>
                  </a:lnTo>
                  <a:lnTo>
                    <a:pt x="164348" y="261075"/>
                  </a:lnTo>
                  <a:lnTo>
                    <a:pt x="166451" y="264525"/>
                  </a:lnTo>
                  <a:lnTo>
                    <a:pt x="169176" y="266825"/>
                  </a:lnTo>
                  <a:lnTo>
                    <a:pt x="172315" y="268359"/>
                  </a:lnTo>
                  <a:lnTo>
                    <a:pt x="174408" y="270704"/>
                  </a:lnTo>
                  <a:lnTo>
                    <a:pt x="178594" y="283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06"/>
            <p:cNvSpPr/>
            <p:nvPr/>
          </p:nvSpPr>
          <p:spPr>
            <a:xfrm>
              <a:off x="965510" y="2309813"/>
              <a:ext cx="201304" cy="273844"/>
            </a:xfrm>
            <a:custGeom>
              <a:avLst/>
              <a:gdLst/>
              <a:ahLst/>
              <a:cxnLst/>
              <a:rect l="0" t="0" r="0" b="0"/>
              <a:pathLst>
                <a:path w="201304" h="273844">
                  <a:moveTo>
                    <a:pt x="10803" y="273843"/>
                  </a:moveTo>
                  <a:lnTo>
                    <a:pt x="10803" y="257272"/>
                  </a:lnTo>
                  <a:lnTo>
                    <a:pt x="7275" y="249721"/>
                  </a:lnTo>
                  <a:lnTo>
                    <a:pt x="2620" y="241955"/>
                  </a:lnTo>
                  <a:lnTo>
                    <a:pt x="0" y="228823"/>
                  </a:lnTo>
                  <a:lnTo>
                    <a:pt x="546" y="207440"/>
                  </a:lnTo>
                  <a:lnTo>
                    <a:pt x="9728" y="150454"/>
                  </a:lnTo>
                  <a:lnTo>
                    <a:pt x="12031" y="93792"/>
                  </a:lnTo>
                  <a:lnTo>
                    <a:pt x="21597" y="64068"/>
                  </a:lnTo>
                  <a:lnTo>
                    <a:pt x="22379" y="54408"/>
                  </a:lnTo>
                  <a:lnTo>
                    <a:pt x="22489" y="54792"/>
                  </a:lnTo>
                  <a:lnTo>
                    <a:pt x="24023" y="80977"/>
                  </a:lnTo>
                  <a:lnTo>
                    <a:pt x="50696" y="139123"/>
                  </a:lnTo>
                  <a:lnTo>
                    <a:pt x="82248" y="192991"/>
                  </a:lnTo>
                  <a:lnTo>
                    <a:pt x="86214" y="200097"/>
                  </a:lnTo>
                  <a:lnTo>
                    <a:pt x="91504" y="204836"/>
                  </a:lnTo>
                  <a:lnTo>
                    <a:pt x="126116" y="221663"/>
                  </a:lnTo>
                  <a:lnTo>
                    <a:pt x="162698" y="226041"/>
                  </a:lnTo>
                  <a:lnTo>
                    <a:pt x="171049" y="219845"/>
                  </a:lnTo>
                  <a:lnTo>
                    <a:pt x="181902" y="203310"/>
                  </a:lnTo>
                  <a:lnTo>
                    <a:pt x="187176" y="187975"/>
                  </a:lnTo>
                  <a:lnTo>
                    <a:pt x="189266" y="130343"/>
                  </a:lnTo>
                  <a:lnTo>
                    <a:pt x="189385" y="71486"/>
                  </a:lnTo>
                  <a:lnTo>
                    <a:pt x="189396" y="14376"/>
                  </a:lnTo>
                  <a:lnTo>
                    <a:pt x="189396" y="1262"/>
                  </a:lnTo>
                  <a:lnTo>
                    <a:pt x="192924" y="561"/>
                  </a:lnTo>
                  <a:lnTo>
                    <a:pt x="20130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07"/>
            <p:cNvSpPr/>
            <p:nvPr/>
          </p:nvSpPr>
          <p:spPr>
            <a:xfrm>
              <a:off x="727936" y="2286209"/>
              <a:ext cx="212659" cy="297448"/>
            </a:xfrm>
            <a:custGeom>
              <a:avLst/>
              <a:gdLst/>
              <a:ahLst/>
              <a:cxnLst/>
              <a:rect l="0" t="0" r="0" b="0"/>
              <a:pathLst>
                <a:path w="212659" h="297448">
                  <a:moveTo>
                    <a:pt x="10252" y="71229"/>
                  </a:moveTo>
                  <a:lnTo>
                    <a:pt x="0" y="71229"/>
                  </a:lnTo>
                  <a:lnTo>
                    <a:pt x="6855" y="60400"/>
                  </a:lnTo>
                  <a:lnTo>
                    <a:pt x="10568" y="42737"/>
                  </a:lnTo>
                  <a:lnTo>
                    <a:pt x="16125" y="32990"/>
                  </a:lnTo>
                  <a:lnTo>
                    <a:pt x="48451" y="7855"/>
                  </a:lnTo>
                  <a:lnTo>
                    <a:pt x="60743" y="3375"/>
                  </a:lnTo>
                  <a:lnTo>
                    <a:pt x="107286" y="0"/>
                  </a:lnTo>
                  <a:lnTo>
                    <a:pt x="116437" y="3412"/>
                  </a:lnTo>
                  <a:lnTo>
                    <a:pt x="120729" y="6174"/>
                  </a:lnTo>
                  <a:lnTo>
                    <a:pt x="123591" y="9338"/>
                  </a:lnTo>
                  <a:lnTo>
                    <a:pt x="126770" y="16381"/>
                  </a:lnTo>
                  <a:lnTo>
                    <a:pt x="129091" y="45862"/>
                  </a:lnTo>
                  <a:lnTo>
                    <a:pt x="125687" y="56868"/>
                  </a:lnTo>
                  <a:lnTo>
                    <a:pt x="101320" y="97211"/>
                  </a:lnTo>
                  <a:lnTo>
                    <a:pt x="75765" y="118616"/>
                  </a:lnTo>
                  <a:lnTo>
                    <a:pt x="68027" y="130689"/>
                  </a:lnTo>
                  <a:lnTo>
                    <a:pt x="53561" y="146621"/>
                  </a:lnTo>
                  <a:lnTo>
                    <a:pt x="52354" y="150594"/>
                  </a:lnTo>
                  <a:lnTo>
                    <a:pt x="52872" y="154566"/>
                  </a:lnTo>
                  <a:lnTo>
                    <a:pt x="56394" y="166477"/>
                  </a:lnTo>
                  <a:lnTo>
                    <a:pt x="57584" y="182353"/>
                  </a:lnTo>
                  <a:lnTo>
                    <a:pt x="60327" y="186322"/>
                  </a:lnTo>
                  <a:lnTo>
                    <a:pt x="118323" y="229537"/>
                  </a:lnTo>
                  <a:lnTo>
                    <a:pt x="132367" y="240807"/>
                  </a:lnTo>
                  <a:lnTo>
                    <a:pt x="160635" y="258536"/>
                  </a:lnTo>
                  <a:lnTo>
                    <a:pt x="212658" y="297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08"/>
            <p:cNvSpPr/>
            <p:nvPr/>
          </p:nvSpPr>
          <p:spPr>
            <a:xfrm>
              <a:off x="762000" y="2416969"/>
              <a:ext cx="23814" cy="226220"/>
            </a:xfrm>
            <a:custGeom>
              <a:avLst/>
              <a:gdLst/>
              <a:ahLst/>
              <a:cxnLst/>
              <a:rect l="0" t="0" r="0" b="0"/>
              <a:pathLst>
                <a:path w="23814" h="226220">
                  <a:moveTo>
                    <a:pt x="0" y="0"/>
                  </a:moveTo>
                  <a:lnTo>
                    <a:pt x="6321" y="6320"/>
                  </a:lnTo>
                  <a:lnTo>
                    <a:pt x="9424" y="16479"/>
                  </a:lnTo>
                  <a:lnTo>
                    <a:pt x="11842" y="75819"/>
                  </a:lnTo>
                  <a:lnTo>
                    <a:pt x="11898" y="130223"/>
                  </a:lnTo>
                  <a:lnTo>
                    <a:pt x="13228" y="180825"/>
                  </a:lnTo>
                  <a:lnTo>
                    <a:pt x="23322" y="211738"/>
                  </a:lnTo>
                  <a:lnTo>
                    <a:pt x="23813" y="226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09"/>
            <p:cNvSpPr/>
            <p:nvPr/>
          </p:nvSpPr>
          <p:spPr>
            <a:xfrm>
              <a:off x="452583" y="2395714"/>
              <a:ext cx="226074" cy="223662"/>
            </a:xfrm>
            <a:custGeom>
              <a:avLst/>
              <a:gdLst/>
              <a:ahLst/>
              <a:cxnLst/>
              <a:rect l="0" t="0" r="0" b="0"/>
              <a:pathLst>
                <a:path w="226074" h="223662">
                  <a:moveTo>
                    <a:pt x="23667" y="56974"/>
                  </a:moveTo>
                  <a:lnTo>
                    <a:pt x="11761" y="56974"/>
                  </a:lnTo>
                  <a:lnTo>
                    <a:pt x="11761" y="45558"/>
                  </a:lnTo>
                  <a:lnTo>
                    <a:pt x="0" y="45071"/>
                  </a:lnTo>
                  <a:lnTo>
                    <a:pt x="11757" y="45067"/>
                  </a:lnTo>
                  <a:lnTo>
                    <a:pt x="0" y="45067"/>
                  </a:lnTo>
                  <a:lnTo>
                    <a:pt x="11617" y="45067"/>
                  </a:lnTo>
                  <a:lnTo>
                    <a:pt x="11760" y="98270"/>
                  </a:lnTo>
                  <a:lnTo>
                    <a:pt x="11761" y="143652"/>
                  </a:lnTo>
                  <a:lnTo>
                    <a:pt x="23570" y="199503"/>
                  </a:lnTo>
                  <a:lnTo>
                    <a:pt x="23663" y="211199"/>
                  </a:lnTo>
                  <a:lnTo>
                    <a:pt x="13415" y="211706"/>
                  </a:lnTo>
                  <a:lnTo>
                    <a:pt x="12864" y="210399"/>
                  </a:lnTo>
                  <a:lnTo>
                    <a:pt x="11773" y="155434"/>
                  </a:lnTo>
                  <a:lnTo>
                    <a:pt x="11761" y="100586"/>
                  </a:lnTo>
                  <a:lnTo>
                    <a:pt x="13084" y="76804"/>
                  </a:lnTo>
                  <a:lnTo>
                    <a:pt x="23177" y="19637"/>
                  </a:lnTo>
                  <a:lnTo>
                    <a:pt x="26977" y="10393"/>
                  </a:lnTo>
                  <a:lnTo>
                    <a:pt x="29842" y="6076"/>
                  </a:lnTo>
                  <a:lnTo>
                    <a:pt x="36554" y="1279"/>
                  </a:lnTo>
                  <a:lnTo>
                    <a:pt x="40196" y="0"/>
                  </a:lnTo>
                  <a:lnTo>
                    <a:pt x="42624" y="471"/>
                  </a:lnTo>
                  <a:lnTo>
                    <a:pt x="44242" y="2107"/>
                  </a:lnTo>
                  <a:lnTo>
                    <a:pt x="45321" y="4521"/>
                  </a:lnTo>
                  <a:lnTo>
                    <a:pt x="66043" y="31088"/>
                  </a:lnTo>
                  <a:lnTo>
                    <a:pt x="87557" y="87644"/>
                  </a:lnTo>
                  <a:lnTo>
                    <a:pt x="109508" y="142758"/>
                  </a:lnTo>
                  <a:lnTo>
                    <a:pt x="112645" y="149882"/>
                  </a:lnTo>
                  <a:lnTo>
                    <a:pt x="113412" y="155954"/>
                  </a:lnTo>
                  <a:lnTo>
                    <a:pt x="107039" y="187377"/>
                  </a:lnTo>
                  <a:lnTo>
                    <a:pt x="107013" y="171320"/>
                  </a:lnTo>
                  <a:lnTo>
                    <a:pt x="110540" y="163797"/>
                  </a:lnTo>
                  <a:lnTo>
                    <a:pt x="115194" y="156045"/>
                  </a:lnTo>
                  <a:lnTo>
                    <a:pt x="117814" y="141596"/>
                  </a:lnTo>
                  <a:lnTo>
                    <a:pt x="118874" y="83382"/>
                  </a:lnTo>
                  <a:lnTo>
                    <a:pt x="125225" y="60535"/>
                  </a:lnTo>
                  <a:lnTo>
                    <a:pt x="135485" y="43330"/>
                  </a:lnTo>
                  <a:lnTo>
                    <a:pt x="143037" y="37680"/>
                  </a:lnTo>
                  <a:lnTo>
                    <a:pt x="154727" y="34500"/>
                  </a:lnTo>
                  <a:lnTo>
                    <a:pt x="170529" y="33426"/>
                  </a:lnTo>
                  <a:lnTo>
                    <a:pt x="178456" y="36807"/>
                  </a:lnTo>
                  <a:lnTo>
                    <a:pt x="182422" y="39560"/>
                  </a:lnTo>
                  <a:lnTo>
                    <a:pt x="194325" y="56077"/>
                  </a:lnTo>
                  <a:lnTo>
                    <a:pt x="207885" y="111151"/>
                  </a:lnTo>
                  <a:lnTo>
                    <a:pt x="213799" y="166695"/>
                  </a:lnTo>
                  <a:lnTo>
                    <a:pt x="214153" y="207538"/>
                  </a:lnTo>
                  <a:lnTo>
                    <a:pt x="217688" y="213408"/>
                  </a:lnTo>
                  <a:lnTo>
                    <a:pt x="226073" y="223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134"/>
          <p:cNvGrpSpPr/>
          <p:nvPr/>
        </p:nvGrpSpPr>
        <p:grpSpPr>
          <a:xfrm>
            <a:off x="798030" y="5857875"/>
            <a:ext cx="1083159" cy="440532"/>
            <a:chOff x="798030" y="5857875"/>
            <a:chExt cx="1083159" cy="440532"/>
          </a:xfrm>
        </p:grpSpPr>
        <p:sp>
          <p:nvSpPr>
            <p:cNvPr id="206" name="SMARTInkShape-310"/>
            <p:cNvSpPr/>
            <p:nvPr/>
          </p:nvSpPr>
          <p:spPr>
            <a:xfrm>
              <a:off x="1227105" y="5857875"/>
              <a:ext cx="654084" cy="440532"/>
            </a:xfrm>
            <a:custGeom>
              <a:avLst/>
              <a:gdLst/>
              <a:ahLst/>
              <a:cxnLst/>
              <a:rect l="0" t="0" r="0" b="0"/>
              <a:pathLst>
                <a:path w="654084" h="440532">
                  <a:moveTo>
                    <a:pt x="177833" y="0"/>
                  </a:moveTo>
                  <a:lnTo>
                    <a:pt x="177833" y="6320"/>
                  </a:lnTo>
                  <a:lnTo>
                    <a:pt x="195569" y="63805"/>
                  </a:lnTo>
                  <a:lnTo>
                    <a:pt x="199845" y="121799"/>
                  </a:lnTo>
                  <a:lnTo>
                    <a:pt x="201111" y="172349"/>
                  </a:lnTo>
                  <a:lnTo>
                    <a:pt x="202862" y="224986"/>
                  </a:lnTo>
                  <a:lnTo>
                    <a:pt x="211882" y="279267"/>
                  </a:lnTo>
                  <a:lnTo>
                    <a:pt x="225411" y="332756"/>
                  </a:lnTo>
                  <a:lnTo>
                    <a:pt x="225453" y="316748"/>
                  </a:lnTo>
                  <a:lnTo>
                    <a:pt x="213331" y="261184"/>
                  </a:lnTo>
                  <a:lnTo>
                    <a:pt x="198917" y="202595"/>
                  </a:lnTo>
                  <a:lnTo>
                    <a:pt x="188931" y="182178"/>
                  </a:lnTo>
                  <a:lnTo>
                    <a:pt x="180119" y="172249"/>
                  </a:lnTo>
                  <a:lnTo>
                    <a:pt x="167384" y="163427"/>
                  </a:lnTo>
                  <a:lnTo>
                    <a:pt x="145338" y="157343"/>
                  </a:lnTo>
                  <a:lnTo>
                    <a:pt x="129877" y="159447"/>
                  </a:lnTo>
                  <a:lnTo>
                    <a:pt x="102769" y="171598"/>
                  </a:lnTo>
                  <a:lnTo>
                    <a:pt x="47591" y="214743"/>
                  </a:lnTo>
                  <a:lnTo>
                    <a:pt x="32635" y="231702"/>
                  </a:lnTo>
                  <a:lnTo>
                    <a:pt x="5023" y="287309"/>
                  </a:lnTo>
                  <a:lnTo>
                    <a:pt x="381" y="311831"/>
                  </a:lnTo>
                  <a:lnTo>
                    <a:pt x="0" y="319013"/>
                  </a:lnTo>
                  <a:lnTo>
                    <a:pt x="3105" y="330519"/>
                  </a:lnTo>
                  <a:lnTo>
                    <a:pt x="5785" y="335440"/>
                  </a:lnTo>
                  <a:lnTo>
                    <a:pt x="10218" y="338720"/>
                  </a:lnTo>
                  <a:lnTo>
                    <a:pt x="22198" y="342365"/>
                  </a:lnTo>
                  <a:lnTo>
                    <a:pt x="66981" y="345025"/>
                  </a:lnTo>
                  <a:lnTo>
                    <a:pt x="115855" y="332296"/>
                  </a:lnTo>
                  <a:lnTo>
                    <a:pt x="155888" y="310967"/>
                  </a:lnTo>
                  <a:lnTo>
                    <a:pt x="209050" y="265681"/>
                  </a:lnTo>
                  <a:lnTo>
                    <a:pt x="255608" y="221159"/>
                  </a:lnTo>
                  <a:lnTo>
                    <a:pt x="264434" y="217355"/>
                  </a:lnTo>
                  <a:lnTo>
                    <a:pt x="276841" y="215214"/>
                  </a:lnTo>
                  <a:lnTo>
                    <a:pt x="279557" y="216236"/>
                  </a:lnTo>
                  <a:lnTo>
                    <a:pt x="281367" y="218240"/>
                  </a:lnTo>
                  <a:lnTo>
                    <a:pt x="283379" y="223996"/>
                  </a:lnTo>
                  <a:lnTo>
                    <a:pt x="284777" y="242323"/>
                  </a:lnTo>
                  <a:lnTo>
                    <a:pt x="273810" y="297974"/>
                  </a:lnTo>
                  <a:lnTo>
                    <a:pt x="273226" y="323148"/>
                  </a:lnTo>
                  <a:lnTo>
                    <a:pt x="276674" y="332358"/>
                  </a:lnTo>
                  <a:lnTo>
                    <a:pt x="283346" y="342728"/>
                  </a:lnTo>
                  <a:lnTo>
                    <a:pt x="297143" y="350845"/>
                  </a:lnTo>
                  <a:lnTo>
                    <a:pt x="302352" y="351636"/>
                  </a:lnTo>
                  <a:lnTo>
                    <a:pt x="307148" y="350842"/>
                  </a:lnTo>
                  <a:lnTo>
                    <a:pt x="317327" y="347752"/>
                  </a:lnTo>
                  <a:lnTo>
                    <a:pt x="336610" y="344691"/>
                  </a:lnTo>
                  <a:lnTo>
                    <a:pt x="366197" y="328806"/>
                  </a:lnTo>
                  <a:lnTo>
                    <a:pt x="377525" y="317675"/>
                  </a:lnTo>
                  <a:lnTo>
                    <a:pt x="395578" y="288969"/>
                  </a:lnTo>
                  <a:lnTo>
                    <a:pt x="401541" y="265685"/>
                  </a:lnTo>
                  <a:lnTo>
                    <a:pt x="403831" y="218262"/>
                  </a:lnTo>
                  <a:lnTo>
                    <a:pt x="400426" y="205926"/>
                  </a:lnTo>
                  <a:lnTo>
                    <a:pt x="387460" y="187226"/>
                  </a:lnTo>
                  <a:lnTo>
                    <a:pt x="376058" y="174832"/>
                  </a:lnTo>
                  <a:lnTo>
                    <a:pt x="364710" y="170307"/>
                  </a:lnTo>
                  <a:lnTo>
                    <a:pt x="357980" y="169101"/>
                  </a:lnTo>
                  <a:lnTo>
                    <a:pt x="343447" y="171288"/>
                  </a:lnTo>
                  <a:lnTo>
                    <a:pt x="295215" y="184486"/>
                  </a:lnTo>
                  <a:lnTo>
                    <a:pt x="277503" y="197495"/>
                  </a:lnTo>
                  <a:lnTo>
                    <a:pt x="263588" y="201759"/>
                  </a:lnTo>
                  <a:lnTo>
                    <a:pt x="264107" y="203298"/>
                  </a:lnTo>
                  <a:lnTo>
                    <a:pt x="268211" y="208535"/>
                  </a:lnTo>
                  <a:lnTo>
                    <a:pt x="274445" y="211745"/>
                  </a:lnTo>
                  <a:lnTo>
                    <a:pt x="277960" y="212601"/>
                  </a:lnTo>
                  <a:lnTo>
                    <a:pt x="281626" y="211848"/>
                  </a:lnTo>
                  <a:lnTo>
                    <a:pt x="295751" y="205792"/>
                  </a:lnTo>
                  <a:lnTo>
                    <a:pt x="346587" y="199077"/>
                  </a:lnTo>
                  <a:lnTo>
                    <a:pt x="368945" y="193041"/>
                  </a:lnTo>
                  <a:lnTo>
                    <a:pt x="376678" y="192194"/>
                  </a:lnTo>
                  <a:lnTo>
                    <a:pt x="388799" y="194782"/>
                  </a:lnTo>
                  <a:lnTo>
                    <a:pt x="403060" y="203675"/>
                  </a:lnTo>
                  <a:lnTo>
                    <a:pt x="431774" y="230262"/>
                  </a:lnTo>
                  <a:lnTo>
                    <a:pt x="443722" y="248436"/>
                  </a:lnTo>
                  <a:lnTo>
                    <a:pt x="449319" y="270578"/>
                  </a:lnTo>
                  <a:lnTo>
                    <a:pt x="451664" y="328823"/>
                  </a:lnTo>
                  <a:lnTo>
                    <a:pt x="451675" y="339835"/>
                  </a:lnTo>
                  <a:lnTo>
                    <a:pt x="451676" y="337128"/>
                  </a:lnTo>
                  <a:lnTo>
                    <a:pt x="450353" y="335877"/>
                  </a:lnTo>
                  <a:lnTo>
                    <a:pt x="445356" y="334488"/>
                  </a:lnTo>
                  <a:lnTo>
                    <a:pt x="443494" y="332794"/>
                  </a:lnTo>
                  <a:lnTo>
                    <a:pt x="441425" y="327384"/>
                  </a:lnTo>
                  <a:lnTo>
                    <a:pt x="439789" y="272774"/>
                  </a:lnTo>
                  <a:lnTo>
                    <a:pt x="441096" y="225833"/>
                  </a:lnTo>
                  <a:lnTo>
                    <a:pt x="463892" y="166897"/>
                  </a:lnTo>
                  <a:lnTo>
                    <a:pt x="472981" y="152228"/>
                  </a:lnTo>
                  <a:lnTo>
                    <a:pt x="501633" y="127708"/>
                  </a:lnTo>
                  <a:lnTo>
                    <a:pt x="514008" y="122906"/>
                  </a:lnTo>
                  <a:lnTo>
                    <a:pt x="521012" y="121625"/>
                  </a:lnTo>
                  <a:lnTo>
                    <a:pt x="532322" y="123729"/>
                  </a:lnTo>
                  <a:lnTo>
                    <a:pt x="546127" y="132350"/>
                  </a:lnTo>
                  <a:lnTo>
                    <a:pt x="554508" y="140844"/>
                  </a:lnTo>
                  <a:lnTo>
                    <a:pt x="574661" y="175403"/>
                  </a:lnTo>
                  <a:lnTo>
                    <a:pt x="590573" y="224217"/>
                  </a:lnTo>
                  <a:lnTo>
                    <a:pt x="602928" y="273448"/>
                  </a:lnTo>
                  <a:lnTo>
                    <a:pt x="607316" y="332000"/>
                  </a:lnTo>
                  <a:lnTo>
                    <a:pt x="626725" y="391359"/>
                  </a:lnTo>
                  <a:lnTo>
                    <a:pt x="654083" y="440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11"/>
            <p:cNvSpPr/>
            <p:nvPr/>
          </p:nvSpPr>
          <p:spPr>
            <a:xfrm>
              <a:off x="798030" y="5906210"/>
              <a:ext cx="402594" cy="295729"/>
            </a:xfrm>
            <a:custGeom>
              <a:avLst/>
              <a:gdLst/>
              <a:ahLst/>
              <a:cxnLst/>
              <a:rect l="0" t="0" r="0" b="0"/>
              <a:pathLst>
                <a:path w="402594" h="295729">
                  <a:moveTo>
                    <a:pt x="178283" y="118353"/>
                  </a:moveTo>
                  <a:lnTo>
                    <a:pt x="178283" y="108102"/>
                  </a:lnTo>
                  <a:lnTo>
                    <a:pt x="168031" y="96340"/>
                  </a:lnTo>
                  <a:lnTo>
                    <a:pt x="165082" y="42921"/>
                  </a:lnTo>
                  <a:lnTo>
                    <a:pt x="156879" y="28240"/>
                  </a:lnTo>
                  <a:lnTo>
                    <a:pt x="138390" y="7382"/>
                  </a:lnTo>
                  <a:lnTo>
                    <a:pt x="130566" y="2886"/>
                  </a:lnTo>
                  <a:lnTo>
                    <a:pt x="114764" y="0"/>
                  </a:lnTo>
                  <a:lnTo>
                    <a:pt x="96550" y="5821"/>
                  </a:lnTo>
                  <a:lnTo>
                    <a:pt x="74874" y="20963"/>
                  </a:lnTo>
                  <a:lnTo>
                    <a:pt x="50014" y="48060"/>
                  </a:lnTo>
                  <a:lnTo>
                    <a:pt x="31972" y="85211"/>
                  </a:lnTo>
                  <a:lnTo>
                    <a:pt x="15669" y="138950"/>
                  </a:lnTo>
                  <a:lnTo>
                    <a:pt x="3237" y="189154"/>
                  </a:lnTo>
                  <a:lnTo>
                    <a:pt x="0" y="248220"/>
                  </a:lnTo>
                  <a:lnTo>
                    <a:pt x="1150" y="263384"/>
                  </a:lnTo>
                  <a:lnTo>
                    <a:pt x="6071" y="274533"/>
                  </a:lnTo>
                  <a:lnTo>
                    <a:pt x="10558" y="278035"/>
                  </a:lnTo>
                  <a:lnTo>
                    <a:pt x="37933" y="290439"/>
                  </a:lnTo>
                  <a:lnTo>
                    <a:pt x="43706" y="291285"/>
                  </a:lnTo>
                  <a:lnTo>
                    <a:pt x="95192" y="281994"/>
                  </a:lnTo>
                  <a:lnTo>
                    <a:pt x="110926" y="274426"/>
                  </a:lnTo>
                  <a:lnTo>
                    <a:pt x="166383" y="225120"/>
                  </a:lnTo>
                  <a:lnTo>
                    <a:pt x="215618" y="169925"/>
                  </a:lnTo>
                  <a:lnTo>
                    <a:pt x="258071" y="110801"/>
                  </a:lnTo>
                  <a:lnTo>
                    <a:pt x="261418" y="106700"/>
                  </a:lnTo>
                  <a:lnTo>
                    <a:pt x="261608" y="123041"/>
                  </a:lnTo>
                  <a:lnTo>
                    <a:pt x="250822" y="181256"/>
                  </a:lnTo>
                  <a:lnTo>
                    <a:pt x="251140" y="236285"/>
                  </a:lnTo>
                  <a:lnTo>
                    <a:pt x="256083" y="249260"/>
                  </a:lnTo>
                  <a:lnTo>
                    <a:pt x="277711" y="283069"/>
                  </a:lnTo>
                  <a:lnTo>
                    <a:pt x="282933" y="287695"/>
                  </a:lnTo>
                  <a:lnTo>
                    <a:pt x="295790" y="292834"/>
                  </a:lnTo>
                  <a:lnTo>
                    <a:pt x="311584" y="295728"/>
                  </a:lnTo>
                  <a:lnTo>
                    <a:pt x="330962" y="290264"/>
                  </a:lnTo>
                  <a:lnTo>
                    <a:pt x="342272" y="280306"/>
                  </a:lnTo>
                  <a:lnTo>
                    <a:pt x="382845" y="229200"/>
                  </a:lnTo>
                  <a:lnTo>
                    <a:pt x="398059" y="175507"/>
                  </a:lnTo>
                  <a:lnTo>
                    <a:pt x="402593" y="147782"/>
                  </a:lnTo>
                  <a:lnTo>
                    <a:pt x="397615" y="122809"/>
                  </a:lnTo>
                  <a:lnTo>
                    <a:pt x="387762" y="104973"/>
                  </a:lnTo>
                  <a:lnTo>
                    <a:pt x="354487" y="78884"/>
                  </a:lnTo>
                  <a:lnTo>
                    <a:pt x="342144" y="74352"/>
                  </a:lnTo>
                  <a:lnTo>
                    <a:pt x="312662" y="71443"/>
                  </a:lnTo>
                  <a:lnTo>
                    <a:pt x="307556" y="72528"/>
                  </a:lnTo>
                  <a:lnTo>
                    <a:pt x="304152" y="74573"/>
                  </a:lnTo>
                  <a:lnTo>
                    <a:pt x="301883" y="77260"/>
                  </a:lnTo>
                  <a:lnTo>
                    <a:pt x="292306" y="80245"/>
                  </a:lnTo>
                  <a:lnTo>
                    <a:pt x="280554" y="82895"/>
                  </a:lnTo>
                  <a:lnTo>
                    <a:pt x="261626" y="94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135"/>
          <p:cNvGrpSpPr/>
          <p:nvPr/>
        </p:nvGrpSpPr>
        <p:grpSpPr>
          <a:xfrm>
            <a:off x="726299" y="2828546"/>
            <a:ext cx="345265" cy="612361"/>
            <a:chOff x="726299" y="2828546"/>
            <a:chExt cx="345265" cy="612361"/>
          </a:xfrm>
        </p:grpSpPr>
        <p:sp>
          <p:nvSpPr>
            <p:cNvPr id="209" name="SMARTInkShape-312"/>
            <p:cNvSpPr/>
            <p:nvPr/>
          </p:nvSpPr>
          <p:spPr>
            <a:xfrm>
              <a:off x="726299" y="2828546"/>
              <a:ext cx="345265" cy="612361"/>
            </a:xfrm>
            <a:custGeom>
              <a:avLst/>
              <a:gdLst/>
              <a:ahLst/>
              <a:cxnLst/>
              <a:rect l="0" t="0" r="0" b="0"/>
              <a:pathLst>
                <a:path w="345265" h="612361">
                  <a:moveTo>
                    <a:pt x="178576" y="148017"/>
                  </a:moveTo>
                  <a:lnTo>
                    <a:pt x="172255" y="148017"/>
                  </a:lnTo>
                  <a:lnTo>
                    <a:pt x="170393" y="149339"/>
                  </a:lnTo>
                  <a:lnTo>
                    <a:pt x="169152" y="151544"/>
                  </a:lnTo>
                  <a:lnTo>
                    <a:pt x="152036" y="207949"/>
                  </a:lnTo>
                  <a:lnTo>
                    <a:pt x="146937" y="226247"/>
                  </a:lnTo>
                  <a:lnTo>
                    <a:pt x="140135" y="277583"/>
                  </a:lnTo>
                  <a:lnTo>
                    <a:pt x="130144" y="321344"/>
                  </a:lnTo>
                  <a:lnTo>
                    <a:pt x="115278" y="372675"/>
                  </a:lnTo>
                  <a:lnTo>
                    <a:pt x="86551" y="431107"/>
                  </a:lnTo>
                  <a:lnTo>
                    <a:pt x="56721" y="489049"/>
                  </a:lnTo>
                  <a:lnTo>
                    <a:pt x="32410" y="545949"/>
                  </a:lnTo>
                  <a:lnTo>
                    <a:pt x="2352" y="603650"/>
                  </a:lnTo>
                  <a:lnTo>
                    <a:pt x="44" y="612134"/>
                  </a:lnTo>
                  <a:lnTo>
                    <a:pt x="0" y="605973"/>
                  </a:lnTo>
                  <a:lnTo>
                    <a:pt x="10235" y="567795"/>
                  </a:lnTo>
                  <a:lnTo>
                    <a:pt x="11671" y="515945"/>
                  </a:lnTo>
                  <a:lnTo>
                    <a:pt x="18166" y="462934"/>
                  </a:lnTo>
                  <a:lnTo>
                    <a:pt x="28448" y="417126"/>
                  </a:lnTo>
                  <a:lnTo>
                    <a:pt x="39872" y="370040"/>
                  </a:lnTo>
                  <a:lnTo>
                    <a:pt x="57957" y="316254"/>
                  </a:lnTo>
                  <a:lnTo>
                    <a:pt x="80072" y="264746"/>
                  </a:lnTo>
                  <a:lnTo>
                    <a:pt x="101743" y="208116"/>
                  </a:lnTo>
                  <a:lnTo>
                    <a:pt x="118763" y="150872"/>
                  </a:lnTo>
                  <a:lnTo>
                    <a:pt x="134864" y="100956"/>
                  </a:lnTo>
                  <a:lnTo>
                    <a:pt x="158727" y="45576"/>
                  </a:lnTo>
                  <a:lnTo>
                    <a:pt x="186954" y="5480"/>
                  </a:lnTo>
                  <a:lnTo>
                    <a:pt x="188130" y="1398"/>
                  </a:lnTo>
                  <a:lnTo>
                    <a:pt x="191560" y="0"/>
                  </a:lnTo>
                  <a:lnTo>
                    <a:pt x="202427" y="1974"/>
                  </a:lnTo>
                  <a:lnTo>
                    <a:pt x="217099" y="10523"/>
                  </a:lnTo>
                  <a:lnTo>
                    <a:pt x="222156" y="17676"/>
                  </a:lnTo>
                  <a:lnTo>
                    <a:pt x="238797" y="66818"/>
                  </a:lnTo>
                  <a:lnTo>
                    <a:pt x="246690" y="104555"/>
                  </a:lnTo>
                  <a:lnTo>
                    <a:pt x="252557" y="152778"/>
                  </a:lnTo>
                  <a:lnTo>
                    <a:pt x="259146" y="205431"/>
                  </a:lnTo>
                  <a:lnTo>
                    <a:pt x="261098" y="254546"/>
                  </a:lnTo>
                  <a:lnTo>
                    <a:pt x="265204" y="302612"/>
                  </a:lnTo>
                  <a:lnTo>
                    <a:pt x="271271" y="350368"/>
                  </a:lnTo>
                  <a:lnTo>
                    <a:pt x="275336" y="380825"/>
                  </a:lnTo>
                  <a:lnTo>
                    <a:pt x="292449" y="436244"/>
                  </a:lnTo>
                  <a:lnTo>
                    <a:pt x="302934" y="485115"/>
                  </a:lnTo>
                  <a:lnTo>
                    <a:pt x="328143" y="544645"/>
                  </a:lnTo>
                  <a:lnTo>
                    <a:pt x="333135" y="567308"/>
                  </a:lnTo>
                  <a:lnTo>
                    <a:pt x="338991" y="578226"/>
                  </a:lnTo>
                  <a:lnTo>
                    <a:pt x="339759" y="582989"/>
                  </a:lnTo>
                  <a:lnTo>
                    <a:pt x="338948" y="587488"/>
                  </a:lnTo>
                  <a:lnTo>
                    <a:pt x="335014" y="600140"/>
                  </a:lnTo>
                  <a:lnTo>
                    <a:pt x="333454" y="611645"/>
                  </a:lnTo>
                  <a:lnTo>
                    <a:pt x="345264" y="612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13"/>
            <p:cNvSpPr/>
            <p:nvPr/>
          </p:nvSpPr>
          <p:spPr>
            <a:xfrm>
              <a:off x="785813" y="3107531"/>
              <a:ext cx="178594" cy="23814"/>
            </a:xfrm>
            <a:custGeom>
              <a:avLst/>
              <a:gdLst/>
              <a:ahLst/>
              <a:cxnLst/>
              <a:rect l="0" t="0" r="0" b="0"/>
              <a:pathLst>
                <a:path w="178594" h="23814">
                  <a:moveTo>
                    <a:pt x="0" y="23813"/>
                  </a:moveTo>
                  <a:lnTo>
                    <a:pt x="53202" y="22490"/>
                  </a:lnTo>
                  <a:lnTo>
                    <a:pt x="99360" y="13010"/>
                  </a:lnTo>
                  <a:lnTo>
                    <a:pt x="121750" y="10911"/>
                  </a:lnTo>
                  <a:lnTo>
                    <a:pt x="145365" y="2547"/>
                  </a:lnTo>
                  <a:lnTo>
                    <a:pt x="17859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136"/>
          <p:cNvGrpSpPr/>
          <p:nvPr/>
        </p:nvGrpSpPr>
        <p:grpSpPr>
          <a:xfrm>
            <a:off x="660355" y="3845719"/>
            <a:ext cx="494552" cy="1664844"/>
            <a:chOff x="660355" y="3845719"/>
            <a:chExt cx="494552" cy="1664844"/>
          </a:xfrm>
        </p:grpSpPr>
        <p:sp>
          <p:nvSpPr>
            <p:cNvPr id="212" name="SMARTInkShape-314"/>
            <p:cNvSpPr/>
            <p:nvPr/>
          </p:nvSpPr>
          <p:spPr>
            <a:xfrm>
              <a:off x="660355" y="3845719"/>
              <a:ext cx="446927" cy="500059"/>
            </a:xfrm>
            <a:custGeom>
              <a:avLst/>
              <a:gdLst/>
              <a:ahLst/>
              <a:cxnLst/>
              <a:rect l="0" t="0" r="0" b="0"/>
              <a:pathLst>
                <a:path w="446927" h="500059">
                  <a:moveTo>
                    <a:pt x="327864" y="47625"/>
                  </a:moveTo>
                  <a:lnTo>
                    <a:pt x="315958" y="47625"/>
                  </a:lnTo>
                  <a:lnTo>
                    <a:pt x="315958" y="25510"/>
                  </a:lnTo>
                  <a:lnTo>
                    <a:pt x="314635" y="24944"/>
                  </a:lnTo>
                  <a:lnTo>
                    <a:pt x="309637" y="24315"/>
                  </a:lnTo>
                  <a:lnTo>
                    <a:pt x="307775" y="22824"/>
                  </a:lnTo>
                  <a:lnTo>
                    <a:pt x="305706" y="17640"/>
                  </a:lnTo>
                  <a:lnTo>
                    <a:pt x="303832" y="15729"/>
                  </a:lnTo>
                  <a:lnTo>
                    <a:pt x="292022" y="10918"/>
                  </a:lnTo>
                  <a:lnTo>
                    <a:pt x="282995" y="3822"/>
                  </a:lnTo>
                  <a:lnTo>
                    <a:pt x="271942" y="1133"/>
                  </a:lnTo>
                  <a:lnTo>
                    <a:pt x="228111" y="0"/>
                  </a:lnTo>
                  <a:lnTo>
                    <a:pt x="220470" y="3528"/>
                  </a:lnTo>
                  <a:lnTo>
                    <a:pt x="212664" y="8183"/>
                  </a:lnTo>
                  <a:lnTo>
                    <a:pt x="200833" y="12125"/>
                  </a:lnTo>
                  <a:lnTo>
                    <a:pt x="188948" y="19761"/>
                  </a:lnTo>
                  <a:lnTo>
                    <a:pt x="156962" y="32962"/>
                  </a:lnTo>
                  <a:lnTo>
                    <a:pt x="111383" y="73798"/>
                  </a:lnTo>
                  <a:lnTo>
                    <a:pt x="73911" y="128819"/>
                  </a:lnTo>
                  <a:lnTo>
                    <a:pt x="34177" y="186645"/>
                  </a:lnTo>
                  <a:lnTo>
                    <a:pt x="11687" y="229223"/>
                  </a:lnTo>
                  <a:lnTo>
                    <a:pt x="0" y="265718"/>
                  </a:lnTo>
                  <a:lnTo>
                    <a:pt x="6298" y="323734"/>
                  </a:lnTo>
                  <a:lnTo>
                    <a:pt x="6394" y="380244"/>
                  </a:lnTo>
                  <a:lnTo>
                    <a:pt x="6394" y="384465"/>
                  </a:lnTo>
                  <a:lnTo>
                    <a:pt x="9922" y="392682"/>
                  </a:lnTo>
                  <a:lnTo>
                    <a:pt x="14577" y="400744"/>
                  </a:lnTo>
                  <a:lnTo>
                    <a:pt x="18521" y="412721"/>
                  </a:lnTo>
                  <a:lnTo>
                    <a:pt x="69909" y="468313"/>
                  </a:lnTo>
                  <a:lnTo>
                    <a:pt x="77839" y="472722"/>
                  </a:lnTo>
                  <a:lnTo>
                    <a:pt x="85773" y="476005"/>
                  </a:lnTo>
                  <a:lnTo>
                    <a:pt x="99293" y="486295"/>
                  </a:lnTo>
                  <a:lnTo>
                    <a:pt x="145618" y="498926"/>
                  </a:lnTo>
                  <a:lnTo>
                    <a:pt x="200756" y="500032"/>
                  </a:lnTo>
                  <a:lnTo>
                    <a:pt x="224139" y="500058"/>
                  </a:lnTo>
                  <a:lnTo>
                    <a:pt x="282048" y="488646"/>
                  </a:lnTo>
                  <a:lnTo>
                    <a:pt x="291185" y="484847"/>
                  </a:lnTo>
                  <a:lnTo>
                    <a:pt x="295474" y="481980"/>
                  </a:lnTo>
                  <a:lnTo>
                    <a:pt x="325297" y="473477"/>
                  </a:lnTo>
                  <a:lnTo>
                    <a:pt x="334661" y="468403"/>
                  </a:lnTo>
                  <a:lnTo>
                    <a:pt x="351451" y="465145"/>
                  </a:lnTo>
                  <a:lnTo>
                    <a:pt x="360836" y="463377"/>
                  </a:lnTo>
                  <a:lnTo>
                    <a:pt x="379673" y="454944"/>
                  </a:lnTo>
                  <a:lnTo>
                    <a:pt x="394220" y="445390"/>
                  </a:lnTo>
                  <a:lnTo>
                    <a:pt x="406909" y="441971"/>
                  </a:lnTo>
                  <a:lnTo>
                    <a:pt x="415030" y="441171"/>
                  </a:lnTo>
                  <a:lnTo>
                    <a:pt x="417724" y="439635"/>
                  </a:lnTo>
                  <a:lnTo>
                    <a:pt x="419521" y="437287"/>
                  </a:lnTo>
                  <a:lnTo>
                    <a:pt x="420719" y="434400"/>
                  </a:lnTo>
                  <a:lnTo>
                    <a:pt x="422840" y="432475"/>
                  </a:lnTo>
                  <a:lnTo>
                    <a:pt x="433155" y="429132"/>
                  </a:lnTo>
                  <a:lnTo>
                    <a:pt x="446387" y="428638"/>
                  </a:lnTo>
                  <a:lnTo>
                    <a:pt x="446879" y="418375"/>
                  </a:lnTo>
                  <a:lnTo>
                    <a:pt x="446926" y="428613"/>
                  </a:lnTo>
                  <a:lnTo>
                    <a:pt x="446926" y="416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15"/>
            <p:cNvSpPr/>
            <p:nvPr/>
          </p:nvSpPr>
          <p:spPr>
            <a:xfrm>
              <a:off x="869156" y="4869656"/>
              <a:ext cx="285751" cy="640907"/>
            </a:xfrm>
            <a:custGeom>
              <a:avLst/>
              <a:gdLst/>
              <a:ahLst/>
              <a:cxnLst/>
              <a:rect l="0" t="0" r="0" b="0"/>
              <a:pathLst>
                <a:path w="285751" h="640907">
                  <a:moveTo>
                    <a:pt x="0" y="23813"/>
                  </a:moveTo>
                  <a:lnTo>
                    <a:pt x="0" y="12398"/>
                  </a:lnTo>
                  <a:lnTo>
                    <a:pt x="1323" y="53532"/>
                  </a:lnTo>
                  <a:lnTo>
                    <a:pt x="10251" y="91537"/>
                  </a:lnTo>
                  <a:lnTo>
                    <a:pt x="11689" y="147482"/>
                  </a:lnTo>
                  <a:lnTo>
                    <a:pt x="11842" y="195393"/>
                  </a:lnTo>
                  <a:lnTo>
                    <a:pt x="15415" y="251482"/>
                  </a:lnTo>
                  <a:lnTo>
                    <a:pt x="21325" y="306465"/>
                  </a:lnTo>
                  <a:lnTo>
                    <a:pt x="23075" y="356270"/>
                  </a:lnTo>
                  <a:lnTo>
                    <a:pt x="27122" y="404541"/>
                  </a:lnTo>
                  <a:lnTo>
                    <a:pt x="33172" y="452358"/>
                  </a:lnTo>
                  <a:lnTo>
                    <a:pt x="41537" y="509601"/>
                  </a:lnTo>
                  <a:lnTo>
                    <a:pt x="50351" y="567660"/>
                  </a:lnTo>
                  <a:lnTo>
                    <a:pt x="53411" y="576878"/>
                  </a:lnTo>
                  <a:lnTo>
                    <a:pt x="63867" y="590648"/>
                  </a:lnTo>
                  <a:lnTo>
                    <a:pt x="76011" y="602499"/>
                  </a:lnTo>
                  <a:lnTo>
                    <a:pt x="85817" y="616587"/>
                  </a:lnTo>
                  <a:lnTo>
                    <a:pt x="91607" y="621401"/>
                  </a:lnTo>
                  <a:lnTo>
                    <a:pt x="127132" y="638369"/>
                  </a:lnTo>
                  <a:lnTo>
                    <a:pt x="140729" y="640906"/>
                  </a:lnTo>
                  <a:lnTo>
                    <a:pt x="152064" y="638507"/>
                  </a:lnTo>
                  <a:lnTo>
                    <a:pt x="170120" y="626187"/>
                  </a:lnTo>
                  <a:lnTo>
                    <a:pt x="186425" y="609692"/>
                  </a:lnTo>
                  <a:lnTo>
                    <a:pt x="206361" y="568429"/>
                  </a:lnTo>
                  <a:lnTo>
                    <a:pt x="222689" y="511565"/>
                  </a:lnTo>
                  <a:lnTo>
                    <a:pt x="231842" y="457944"/>
                  </a:lnTo>
                  <a:lnTo>
                    <a:pt x="242584" y="412030"/>
                  </a:lnTo>
                  <a:lnTo>
                    <a:pt x="247825" y="364912"/>
                  </a:lnTo>
                  <a:lnTo>
                    <a:pt x="255698" y="311116"/>
                  </a:lnTo>
                  <a:lnTo>
                    <a:pt x="260089" y="259606"/>
                  </a:lnTo>
                  <a:lnTo>
                    <a:pt x="261390" y="204508"/>
                  </a:lnTo>
                  <a:lnTo>
                    <a:pt x="261775" y="146291"/>
                  </a:lnTo>
                  <a:lnTo>
                    <a:pt x="268210" y="93469"/>
                  </a:lnTo>
                  <a:lnTo>
                    <a:pt x="273102" y="38097"/>
                  </a:lnTo>
                  <a:lnTo>
                    <a:pt x="274837" y="22224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137"/>
          <p:cNvGrpSpPr/>
          <p:nvPr/>
        </p:nvGrpSpPr>
        <p:grpSpPr>
          <a:xfrm>
            <a:off x="6669296" y="1821656"/>
            <a:ext cx="3141408" cy="488158"/>
            <a:chOff x="6669296" y="1821656"/>
            <a:chExt cx="3141408" cy="488158"/>
          </a:xfrm>
        </p:grpSpPr>
        <p:sp>
          <p:nvSpPr>
            <p:cNvPr id="215" name="SMARTInkShape-316"/>
            <p:cNvSpPr/>
            <p:nvPr/>
          </p:nvSpPr>
          <p:spPr>
            <a:xfrm>
              <a:off x="6669296" y="2072445"/>
              <a:ext cx="141031" cy="234321"/>
            </a:xfrm>
            <a:custGeom>
              <a:avLst/>
              <a:gdLst/>
              <a:ahLst/>
              <a:cxnLst/>
              <a:rect l="0" t="0" r="0" b="0"/>
              <a:pathLst>
                <a:path w="141031" h="234321">
                  <a:moveTo>
                    <a:pt x="57735" y="165930"/>
                  </a:moveTo>
                  <a:lnTo>
                    <a:pt x="51415" y="165930"/>
                  </a:lnTo>
                  <a:lnTo>
                    <a:pt x="49554" y="164607"/>
                  </a:lnTo>
                  <a:lnTo>
                    <a:pt x="48312" y="162402"/>
                  </a:lnTo>
                  <a:lnTo>
                    <a:pt x="47484" y="159609"/>
                  </a:lnTo>
                  <a:lnTo>
                    <a:pt x="45610" y="157747"/>
                  </a:lnTo>
                  <a:lnTo>
                    <a:pt x="39998" y="155679"/>
                  </a:lnTo>
                  <a:lnTo>
                    <a:pt x="37973" y="152481"/>
                  </a:lnTo>
                  <a:lnTo>
                    <a:pt x="34456" y="127346"/>
                  </a:lnTo>
                  <a:lnTo>
                    <a:pt x="33970" y="96206"/>
                  </a:lnTo>
                  <a:lnTo>
                    <a:pt x="37471" y="85112"/>
                  </a:lnTo>
                  <a:lnTo>
                    <a:pt x="50498" y="67210"/>
                  </a:lnTo>
                  <a:lnTo>
                    <a:pt x="58046" y="62523"/>
                  </a:lnTo>
                  <a:lnTo>
                    <a:pt x="73671" y="59514"/>
                  </a:lnTo>
                  <a:lnTo>
                    <a:pt x="81575" y="62631"/>
                  </a:lnTo>
                  <a:lnTo>
                    <a:pt x="109331" y="86781"/>
                  </a:lnTo>
                  <a:lnTo>
                    <a:pt x="113740" y="94593"/>
                  </a:lnTo>
                  <a:lnTo>
                    <a:pt x="114915" y="98528"/>
                  </a:lnTo>
                  <a:lnTo>
                    <a:pt x="114377" y="102475"/>
                  </a:lnTo>
                  <a:lnTo>
                    <a:pt x="102476" y="130214"/>
                  </a:lnTo>
                  <a:lnTo>
                    <a:pt x="88916" y="146087"/>
                  </a:lnTo>
                  <a:lnTo>
                    <a:pt x="81295" y="150496"/>
                  </a:lnTo>
                  <a:lnTo>
                    <a:pt x="71943" y="153327"/>
                  </a:lnTo>
                  <a:lnTo>
                    <a:pt x="67136" y="150186"/>
                  </a:lnTo>
                  <a:lnTo>
                    <a:pt x="41714" y="126018"/>
                  </a:lnTo>
                  <a:lnTo>
                    <a:pt x="37385" y="114677"/>
                  </a:lnTo>
                  <a:lnTo>
                    <a:pt x="34126" y="62530"/>
                  </a:lnTo>
                  <a:lnTo>
                    <a:pt x="35286" y="32273"/>
                  </a:lnTo>
                  <a:lnTo>
                    <a:pt x="40261" y="21419"/>
                  </a:lnTo>
                  <a:lnTo>
                    <a:pt x="56820" y="7871"/>
                  </a:lnTo>
                  <a:lnTo>
                    <a:pt x="72163" y="1799"/>
                  </a:lnTo>
                  <a:lnTo>
                    <a:pt x="85088" y="0"/>
                  </a:lnTo>
                  <a:lnTo>
                    <a:pt x="93263" y="3107"/>
                  </a:lnTo>
                  <a:lnTo>
                    <a:pt x="97296" y="5788"/>
                  </a:lnTo>
                  <a:lnTo>
                    <a:pt x="121224" y="37501"/>
                  </a:lnTo>
                  <a:lnTo>
                    <a:pt x="125641" y="49760"/>
                  </a:lnTo>
                  <a:lnTo>
                    <a:pt x="128967" y="102600"/>
                  </a:lnTo>
                  <a:lnTo>
                    <a:pt x="116194" y="151563"/>
                  </a:lnTo>
                  <a:lnTo>
                    <a:pt x="101180" y="185288"/>
                  </a:lnTo>
                  <a:lnTo>
                    <a:pt x="89832" y="197905"/>
                  </a:lnTo>
                  <a:lnTo>
                    <a:pt x="61471" y="219676"/>
                  </a:lnTo>
                  <a:lnTo>
                    <a:pt x="31752" y="224699"/>
                  </a:lnTo>
                  <a:lnTo>
                    <a:pt x="22816" y="221595"/>
                  </a:lnTo>
                  <a:lnTo>
                    <a:pt x="18580" y="218915"/>
                  </a:lnTo>
                  <a:lnTo>
                    <a:pt x="6300" y="202502"/>
                  </a:lnTo>
                  <a:lnTo>
                    <a:pt x="603" y="180882"/>
                  </a:lnTo>
                  <a:lnTo>
                    <a:pt x="0" y="141690"/>
                  </a:lnTo>
                  <a:lnTo>
                    <a:pt x="14839" y="98928"/>
                  </a:lnTo>
                  <a:lnTo>
                    <a:pt x="26211" y="81108"/>
                  </a:lnTo>
                  <a:lnTo>
                    <a:pt x="31427" y="77632"/>
                  </a:lnTo>
                  <a:lnTo>
                    <a:pt x="50088" y="72739"/>
                  </a:lnTo>
                  <a:lnTo>
                    <a:pt x="60069" y="71595"/>
                  </a:lnTo>
                  <a:lnTo>
                    <a:pt x="79446" y="77272"/>
                  </a:lnTo>
                  <a:lnTo>
                    <a:pt x="100192" y="91042"/>
                  </a:lnTo>
                  <a:lnTo>
                    <a:pt x="108796" y="98691"/>
                  </a:lnTo>
                  <a:lnTo>
                    <a:pt x="113502" y="110029"/>
                  </a:lnTo>
                  <a:lnTo>
                    <a:pt x="116523" y="138866"/>
                  </a:lnTo>
                  <a:lnTo>
                    <a:pt x="110726" y="162174"/>
                  </a:lnTo>
                  <a:lnTo>
                    <a:pt x="85365" y="216214"/>
                  </a:lnTo>
                  <a:lnTo>
                    <a:pt x="77512" y="227084"/>
                  </a:lnTo>
                  <a:lnTo>
                    <a:pt x="69612" y="232797"/>
                  </a:lnTo>
                  <a:lnTo>
                    <a:pt x="65653" y="234320"/>
                  </a:lnTo>
                  <a:lnTo>
                    <a:pt x="63014" y="234013"/>
                  </a:lnTo>
                  <a:lnTo>
                    <a:pt x="61254" y="232486"/>
                  </a:lnTo>
                  <a:lnTo>
                    <a:pt x="57976" y="227260"/>
                  </a:lnTo>
                  <a:lnTo>
                    <a:pt x="52110" y="220528"/>
                  </a:lnTo>
                  <a:lnTo>
                    <a:pt x="48620" y="209598"/>
                  </a:lnTo>
                  <a:lnTo>
                    <a:pt x="45993" y="151440"/>
                  </a:lnTo>
                  <a:lnTo>
                    <a:pt x="47184" y="115394"/>
                  </a:lnTo>
                  <a:lnTo>
                    <a:pt x="55344" y="92160"/>
                  </a:lnTo>
                  <a:lnTo>
                    <a:pt x="62405" y="81109"/>
                  </a:lnTo>
                  <a:lnTo>
                    <a:pt x="69952" y="75315"/>
                  </a:lnTo>
                  <a:lnTo>
                    <a:pt x="79257" y="71596"/>
                  </a:lnTo>
                  <a:lnTo>
                    <a:pt x="84057" y="74615"/>
                  </a:lnTo>
                  <a:lnTo>
                    <a:pt x="90600" y="81690"/>
                  </a:lnTo>
                  <a:lnTo>
                    <a:pt x="97918" y="93653"/>
                  </a:lnTo>
                  <a:lnTo>
                    <a:pt x="103155" y="115263"/>
                  </a:lnTo>
                  <a:lnTo>
                    <a:pt x="105274" y="174344"/>
                  </a:lnTo>
                  <a:lnTo>
                    <a:pt x="105303" y="179477"/>
                  </a:lnTo>
                  <a:lnTo>
                    <a:pt x="101808" y="188708"/>
                  </a:lnTo>
                  <a:lnTo>
                    <a:pt x="99023" y="193021"/>
                  </a:lnTo>
                  <a:lnTo>
                    <a:pt x="95844" y="195897"/>
                  </a:lnTo>
                  <a:lnTo>
                    <a:pt x="88784" y="199093"/>
                  </a:lnTo>
                  <a:lnTo>
                    <a:pt x="86371" y="201268"/>
                  </a:lnTo>
                  <a:lnTo>
                    <a:pt x="83691" y="207212"/>
                  </a:lnTo>
                  <a:lnTo>
                    <a:pt x="81654" y="208003"/>
                  </a:lnTo>
                  <a:lnTo>
                    <a:pt x="78972" y="207208"/>
                  </a:lnTo>
                  <a:lnTo>
                    <a:pt x="65163" y="196426"/>
                  </a:lnTo>
                  <a:lnTo>
                    <a:pt x="61037" y="189185"/>
                  </a:lnTo>
                  <a:lnTo>
                    <a:pt x="58714" y="174143"/>
                  </a:lnTo>
                  <a:lnTo>
                    <a:pt x="57821" y="120463"/>
                  </a:lnTo>
                  <a:lnTo>
                    <a:pt x="59096" y="104712"/>
                  </a:lnTo>
                  <a:lnTo>
                    <a:pt x="78047" y="67015"/>
                  </a:lnTo>
                  <a:lnTo>
                    <a:pt x="126823" y="13515"/>
                  </a:lnTo>
                  <a:lnTo>
                    <a:pt x="131656" y="12201"/>
                  </a:lnTo>
                  <a:lnTo>
                    <a:pt x="140527" y="11210"/>
                  </a:lnTo>
                  <a:lnTo>
                    <a:pt x="141030" y="27726"/>
                  </a:lnTo>
                  <a:lnTo>
                    <a:pt x="124502" y="67470"/>
                  </a:lnTo>
                  <a:lnTo>
                    <a:pt x="85256" y="122318"/>
                  </a:lnTo>
                  <a:lnTo>
                    <a:pt x="64420" y="144776"/>
                  </a:lnTo>
                  <a:lnTo>
                    <a:pt x="42812" y="159074"/>
                  </a:lnTo>
                  <a:lnTo>
                    <a:pt x="22017" y="165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17"/>
            <p:cNvSpPr/>
            <p:nvPr/>
          </p:nvSpPr>
          <p:spPr>
            <a:xfrm>
              <a:off x="7110705" y="1907244"/>
              <a:ext cx="283077" cy="402570"/>
            </a:xfrm>
            <a:custGeom>
              <a:avLst/>
              <a:gdLst/>
              <a:ahLst/>
              <a:cxnLst/>
              <a:rect l="0" t="0" r="0" b="0"/>
              <a:pathLst>
                <a:path w="283077" h="402570">
                  <a:moveTo>
                    <a:pt x="223545" y="57287"/>
                  </a:moveTo>
                  <a:lnTo>
                    <a:pt x="217225" y="50967"/>
                  </a:lnTo>
                  <a:lnTo>
                    <a:pt x="214122" y="40808"/>
                  </a:lnTo>
                  <a:lnTo>
                    <a:pt x="213294" y="34395"/>
                  </a:lnTo>
                  <a:lnTo>
                    <a:pt x="211419" y="30119"/>
                  </a:lnTo>
                  <a:lnTo>
                    <a:pt x="208847" y="27269"/>
                  </a:lnTo>
                  <a:lnTo>
                    <a:pt x="175847" y="1122"/>
                  </a:lnTo>
                  <a:lnTo>
                    <a:pt x="171902" y="0"/>
                  </a:lnTo>
                  <a:lnTo>
                    <a:pt x="160464" y="2281"/>
                  </a:lnTo>
                  <a:lnTo>
                    <a:pt x="108244" y="25802"/>
                  </a:lnTo>
                  <a:lnTo>
                    <a:pt x="84578" y="43843"/>
                  </a:lnTo>
                  <a:lnTo>
                    <a:pt x="54199" y="83148"/>
                  </a:lnTo>
                  <a:lnTo>
                    <a:pt x="30560" y="132657"/>
                  </a:lnTo>
                  <a:lnTo>
                    <a:pt x="18711" y="162223"/>
                  </a:lnTo>
                  <a:lnTo>
                    <a:pt x="10718" y="208618"/>
                  </a:lnTo>
                  <a:lnTo>
                    <a:pt x="1883" y="255878"/>
                  </a:lnTo>
                  <a:lnTo>
                    <a:pt x="0" y="302072"/>
                  </a:lnTo>
                  <a:lnTo>
                    <a:pt x="10544" y="350379"/>
                  </a:lnTo>
                  <a:lnTo>
                    <a:pt x="21528" y="373876"/>
                  </a:lnTo>
                  <a:lnTo>
                    <a:pt x="25366" y="379471"/>
                  </a:lnTo>
                  <a:lnTo>
                    <a:pt x="30572" y="383201"/>
                  </a:lnTo>
                  <a:lnTo>
                    <a:pt x="49216" y="388452"/>
                  </a:lnTo>
                  <a:lnTo>
                    <a:pt x="59194" y="389680"/>
                  </a:lnTo>
                  <a:lnTo>
                    <a:pt x="78569" y="384050"/>
                  </a:lnTo>
                  <a:lnTo>
                    <a:pt x="94746" y="374004"/>
                  </a:lnTo>
                  <a:lnTo>
                    <a:pt x="114239" y="356329"/>
                  </a:lnTo>
                  <a:lnTo>
                    <a:pt x="135024" y="317146"/>
                  </a:lnTo>
                  <a:lnTo>
                    <a:pt x="155917" y="259420"/>
                  </a:lnTo>
                  <a:lnTo>
                    <a:pt x="166476" y="200126"/>
                  </a:lnTo>
                  <a:lnTo>
                    <a:pt x="174677" y="141949"/>
                  </a:lnTo>
                  <a:lnTo>
                    <a:pt x="175756" y="103992"/>
                  </a:lnTo>
                  <a:lnTo>
                    <a:pt x="177133" y="100330"/>
                  </a:lnTo>
                  <a:lnTo>
                    <a:pt x="179376" y="97888"/>
                  </a:lnTo>
                  <a:lnTo>
                    <a:pt x="182192" y="96261"/>
                  </a:lnTo>
                  <a:lnTo>
                    <a:pt x="184070" y="96499"/>
                  </a:lnTo>
                  <a:lnTo>
                    <a:pt x="185322" y="97980"/>
                  </a:lnTo>
                  <a:lnTo>
                    <a:pt x="197030" y="133735"/>
                  </a:lnTo>
                  <a:lnTo>
                    <a:pt x="208882" y="188916"/>
                  </a:lnTo>
                  <a:lnTo>
                    <a:pt x="223785" y="239539"/>
                  </a:lnTo>
                  <a:lnTo>
                    <a:pt x="239468" y="293783"/>
                  </a:lnTo>
                  <a:lnTo>
                    <a:pt x="255304" y="342715"/>
                  </a:lnTo>
                  <a:lnTo>
                    <a:pt x="271171" y="383543"/>
                  </a:lnTo>
                  <a:lnTo>
                    <a:pt x="283076" y="4025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18"/>
            <p:cNvSpPr/>
            <p:nvPr/>
          </p:nvSpPr>
          <p:spPr>
            <a:xfrm>
              <a:off x="7477125" y="1989811"/>
              <a:ext cx="333376" cy="277507"/>
            </a:xfrm>
            <a:custGeom>
              <a:avLst/>
              <a:gdLst/>
              <a:ahLst/>
              <a:cxnLst/>
              <a:rect l="0" t="0" r="0" b="0"/>
              <a:pathLst>
                <a:path w="333376" h="277507">
                  <a:moveTo>
                    <a:pt x="0" y="129502"/>
                  </a:moveTo>
                  <a:lnTo>
                    <a:pt x="6320" y="135822"/>
                  </a:lnTo>
                  <a:lnTo>
                    <a:pt x="9423" y="142453"/>
                  </a:lnTo>
                  <a:lnTo>
                    <a:pt x="24793" y="193633"/>
                  </a:lnTo>
                  <a:lnTo>
                    <a:pt x="43785" y="238342"/>
                  </a:lnTo>
                  <a:lnTo>
                    <a:pt x="56028" y="259235"/>
                  </a:lnTo>
                  <a:lnTo>
                    <a:pt x="59070" y="277506"/>
                  </a:lnTo>
                  <a:lnTo>
                    <a:pt x="59224" y="277119"/>
                  </a:lnTo>
                  <a:lnTo>
                    <a:pt x="59471" y="273313"/>
                  </a:lnTo>
                  <a:lnTo>
                    <a:pt x="50099" y="250125"/>
                  </a:lnTo>
                  <a:lnTo>
                    <a:pt x="44831" y="233593"/>
                  </a:lnTo>
                  <a:lnTo>
                    <a:pt x="19679" y="174595"/>
                  </a:lnTo>
                  <a:lnTo>
                    <a:pt x="3506" y="117262"/>
                  </a:lnTo>
                  <a:lnTo>
                    <a:pt x="2881" y="94957"/>
                  </a:lnTo>
                  <a:lnTo>
                    <a:pt x="13259" y="59080"/>
                  </a:lnTo>
                  <a:lnTo>
                    <a:pt x="24213" y="38080"/>
                  </a:lnTo>
                  <a:lnTo>
                    <a:pt x="39766" y="19133"/>
                  </a:lnTo>
                  <a:lnTo>
                    <a:pt x="45032" y="17558"/>
                  </a:lnTo>
                  <a:lnTo>
                    <a:pt x="57938" y="19336"/>
                  </a:lnTo>
                  <a:lnTo>
                    <a:pt x="80079" y="27774"/>
                  </a:lnTo>
                  <a:lnTo>
                    <a:pt x="127062" y="66826"/>
                  </a:lnTo>
                  <a:lnTo>
                    <a:pt x="144509" y="96379"/>
                  </a:lnTo>
                  <a:lnTo>
                    <a:pt x="160935" y="141920"/>
                  </a:lnTo>
                  <a:lnTo>
                    <a:pt x="172251" y="201006"/>
                  </a:lnTo>
                  <a:lnTo>
                    <a:pt x="178036" y="249490"/>
                  </a:lnTo>
                  <a:lnTo>
                    <a:pt x="174818" y="259118"/>
                  </a:lnTo>
                  <a:lnTo>
                    <a:pt x="168293" y="269757"/>
                  </a:lnTo>
                  <a:lnTo>
                    <a:pt x="167758" y="269308"/>
                  </a:lnTo>
                  <a:lnTo>
                    <a:pt x="167163" y="265280"/>
                  </a:lnTo>
                  <a:lnTo>
                    <a:pt x="158599" y="250592"/>
                  </a:lnTo>
                  <a:lnTo>
                    <a:pt x="155005" y="197065"/>
                  </a:lnTo>
                  <a:lnTo>
                    <a:pt x="156134" y="139575"/>
                  </a:lnTo>
                  <a:lnTo>
                    <a:pt x="167738" y="84258"/>
                  </a:lnTo>
                  <a:lnTo>
                    <a:pt x="182770" y="41043"/>
                  </a:lnTo>
                  <a:lnTo>
                    <a:pt x="200851" y="15244"/>
                  </a:lnTo>
                  <a:lnTo>
                    <a:pt x="215385" y="5960"/>
                  </a:lnTo>
                  <a:lnTo>
                    <a:pt x="239954" y="0"/>
                  </a:lnTo>
                  <a:lnTo>
                    <a:pt x="249081" y="2713"/>
                  </a:lnTo>
                  <a:lnTo>
                    <a:pt x="253366" y="5288"/>
                  </a:lnTo>
                  <a:lnTo>
                    <a:pt x="265719" y="21554"/>
                  </a:lnTo>
                  <a:lnTo>
                    <a:pt x="289702" y="76532"/>
                  </a:lnTo>
                  <a:lnTo>
                    <a:pt x="305590" y="127074"/>
                  </a:lnTo>
                  <a:lnTo>
                    <a:pt x="317940" y="176647"/>
                  </a:lnTo>
                  <a:lnTo>
                    <a:pt x="329186" y="233949"/>
                  </a:lnTo>
                  <a:lnTo>
                    <a:pt x="333375" y="260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19"/>
            <p:cNvSpPr/>
            <p:nvPr/>
          </p:nvSpPr>
          <p:spPr>
            <a:xfrm>
              <a:off x="7953375" y="2083594"/>
              <a:ext cx="23814" cy="166688"/>
            </a:xfrm>
            <a:custGeom>
              <a:avLst/>
              <a:gdLst/>
              <a:ahLst/>
              <a:cxnLst/>
              <a:rect l="0" t="0" r="0" b="0"/>
              <a:pathLst>
                <a:path w="23814" h="166688">
                  <a:moveTo>
                    <a:pt x="0" y="0"/>
                  </a:moveTo>
                  <a:lnTo>
                    <a:pt x="1322" y="43492"/>
                  </a:lnTo>
                  <a:lnTo>
                    <a:pt x="12126" y="98333"/>
                  </a:lnTo>
                  <a:lnTo>
                    <a:pt x="22613" y="145443"/>
                  </a:lnTo>
                  <a:lnTo>
                    <a:pt x="23813" y="166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20"/>
            <p:cNvSpPr/>
            <p:nvPr/>
          </p:nvSpPr>
          <p:spPr>
            <a:xfrm>
              <a:off x="7893844" y="1869281"/>
              <a:ext cx="1" cy="23814"/>
            </a:xfrm>
            <a:custGeom>
              <a:avLst/>
              <a:gdLst/>
              <a:ahLst/>
              <a:cxnLst/>
              <a:rect l="0" t="0" r="0" b="0"/>
              <a:pathLst>
                <a:path w="1" h="23814">
                  <a:moveTo>
                    <a:pt x="0" y="0"/>
                  </a:moveTo>
                  <a:lnTo>
                    <a:pt x="0" y="23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21"/>
            <p:cNvSpPr/>
            <p:nvPr/>
          </p:nvSpPr>
          <p:spPr>
            <a:xfrm>
              <a:off x="8084776" y="1977892"/>
              <a:ext cx="178163" cy="260484"/>
            </a:xfrm>
            <a:custGeom>
              <a:avLst/>
              <a:gdLst/>
              <a:ahLst/>
              <a:cxnLst/>
              <a:rect l="0" t="0" r="0" b="0"/>
              <a:pathLst>
                <a:path w="178163" h="260484">
                  <a:moveTo>
                    <a:pt x="23380" y="153327"/>
                  </a:moveTo>
                  <a:lnTo>
                    <a:pt x="23380" y="181314"/>
                  </a:lnTo>
                  <a:lnTo>
                    <a:pt x="26907" y="189137"/>
                  </a:lnTo>
                  <a:lnTo>
                    <a:pt x="29700" y="193075"/>
                  </a:lnTo>
                  <a:lnTo>
                    <a:pt x="33631" y="211259"/>
                  </a:lnTo>
                  <a:lnTo>
                    <a:pt x="35244" y="257496"/>
                  </a:lnTo>
                  <a:lnTo>
                    <a:pt x="33935" y="258492"/>
                  </a:lnTo>
                  <a:lnTo>
                    <a:pt x="28953" y="259598"/>
                  </a:lnTo>
                  <a:lnTo>
                    <a:pt x="27096" y="258570"/>
                  </a:lnTo>
                  <a:lnTo>
                    <a:pt x="25857" y="256562"/>
                  </a:lnTo>
                  <a:lnTo>
                    <a:pt x="25031" y="253900"/>
                  </a:lnTo>
                  <a:lnTo>
                    <a:pt x="4491" y="219074"/>
                  </a:lnTo>
                  <a:lnTo>
                    <a:pt x="0" y="163514"/>
                  </a:lnTo>
                  <a:lnTo>
                    <a:pt x="3181" y="117269"/>
                  </a:lnTo>
                  <a:lnTo>
                    <a:pt x="19887" y="59355"/>
                  </a:lnTo>
                  <a:lnTo>
                    <a:pt x="39318" y="15111"/>
                  </a:lnTo>
                  <a:lnTo>
                    <a:pt x="47220" y="5908"/>
                  </a:lnTo>
                  <a:lnTo>
                    <a:pt x="55143" y="1818"/>
                  </a:lnTo>
                  <a:lnTo>
                    <a:pt x="63072" y="0"/>
                  </a:lnTo>
                  <a:lnTo>
                    <a:pt x="74535" y="6247"/>
                  </a:lnTo>
                  <a:lnTo>
                    <a:pt x="87126" y="17844"/>
                  </a:lnTo>
                  <a:lnTo>
                    <a:pt x="122518" y="71851"/>
                  </a:lnTo>
                  <a:lnTo>
                    <a:pt x="145878" y="129760"/>
                  </a:lnTo>
                  <a:lnTo>
                    <a:pt x="166185" y="189078"/>
                  </a:lnTo>
                  <a:lnTo>
                    <a:pt x="176584" y="237753"/>
                  </a:lnTo>
                  <a:lnTo>
                    <a:pt x="178162" y="260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22"/>
            <p:cNvSpPr/>
            <p:nvPr/>
          </p:nvSpPr>
          <p:spPr>
            <a:xfrm>
              <a:off x="8334375" y="1980598"/>
              <a:ext cx="211802" cy="221143"/>
            </a:xfrm>
            <a:custGeom>
              <a:avLst/>
              <a:gdLst/>
              <a:ahLst/>
              <a:cxnLst/>
              <a:rect l="0" t="0" r="0" b="0"/>
              <a:pathLst>
                <a:path w="211802" h="221143">
                  <a:moveTo>
                    <a:pt x="35719" y="43465"/>
                  </a:moveTo>
                  <a:lnTo>
                    <a:pt x="35719" y="49785"/>
                  </a:lnTo>
                  <a:lnTo>
                    <a:pt x="32191" y="56416"/>
                  </a:lnTo>
                  <a:lnTo>
                    <a:pt x="25467" y="65131"/>
                  </a:lnTo>
                  <a:lnTo>
                    <a:pt x="23957" y="110484"/>
                  </a:lnTo>
                  <a:lnTo>
                    <a:pt x="36783" y="159985"/>
                  </a:lnTo>
                  <a:lnTo>
                    <a:pt x="51805" y="193775"/>
                  </a:lnTo>
                  <a:lnTo>
                    <a:pt x="63153" y="206401"/>
                  </a:lnTo>
                  <a:lnTo>
                    <a:pt x="75693" y="215100"/>
                  </a:lnTo>
                  <a:lnTo>
                    <a:pt x="85675" y="218965"/>
                  </a:lnTo>
                  <a:lnTo>
                    <a:pt x="105055" y="221142"/>
                  </a:lnTo>
                  <a:lnTo>
                    <a:pt x="116364" y="218123"/>
                  </a:lnTo>
                  <a:lnTo>
                    <a:pt x="156938" y="194047"/>
                  </a:lnTo>
                  <a:lnTo>
                    <a:pt x="187779" y="161451"/>
                  </a:lnTo>
                  <a:lnTo>
                    <a:pt x="205838" y="130565"/>
                  </a:lnTo>
                  <a:lnTo>
                    <a:pt x="211801" y="106902"/>
                  </a:lnTo>
                  <a:lnTo>
                    <a:pt x="207249" y="76813"/>
                  </a:lnTo>
                  <a:lnTo>
                    <a:pt x="193857" y="41918"/>
                  </a:lnTo>
                  <a:lnTo>
                    <a:pt x="168223" y="10204"/>
                  </a:lnTo>
                  <a:lnTo>
                    <a:pt x="150172" y="2224"/>
                  </a:lnTo>
                  <a:lnTo>
                    <a:pt x="126274" y="0"/>
                  </a:lnTo>
                  <a:lnTo>
                    <a:pt x="78278" y="6186"/>
                  </a:lnTo>
                  <a:lnTo>
                    <a:pt x="32220" y="20128"/>
                  </a:lnTo>
                  <a:lnTo>
                    <a:pt x="19612" y="29124"/>
                  </a:lnTo>
                  <a:lnTo>
                    <a:pt x="0" y="55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23"/>
            <p:cNvSpPr/>
            <p:nvPr/>
          </p:nvSpPr>
          <p:spPr>
            <a:xfrm>
              <a:off x="8811369" y="1965021"/>
              <a:ext cx="261195" cy="273355"/>
            </a:xfrm>
            <a:custGeom>
              <a:avLst/>
              <a:gdLst/>
              <a:ahLst/>
              <a:cxnLst/>
              <a:rect l="0" t="0" r="0" b="0"/>
              <a:pathLst>
                <a:path w="261195" h="273355">
                  <a:moveTo>
                    <a:pt x="142131" y="11417"/>
                  </a:moveTo>
                  <a:lnTo>
                    <a:pt x="135811" y="5096"/>
                  </a:lnTo>
                  <a:lnTo>
                    <a:pt x="129180" y="1993"/>
                  </a:lnTo>
                  <a:lnTo>
                    <a:pt x="114143" y="0"/>
                  </a:lnTo>
                  <a:lnTo>
                    <a:pt x="96062" y="5976"/>
                  </a:lnTo>
                  <a:lnTo>
                    <a:pt x="73947" y="22446"/>
                  </a:lnTo>
                  <a:lnTo>
                    <a:pt x="50953" y="54361"/>
                  </a:lnTo>
                  <a:lnTo>
                    <a:pt x="25833" y="105350"/>
                  </a:lnTo>
                  <a:lnTo>
                    <a:pt x="4912" y="164702"/>
                  </a:lnTo>
                  <a:lnTo>
                    <a:pt x="0" y="209134"/>
                  </a:lnTo>
                  <a:lnTo>
                    <a:pt x="3114" y="221881"/>
                  </a:lnTo>
                  <a:lnTo>
                    <a:pt x="9572" y="234524"/>
                  </a:lnTo>
                  <a:lnTo>
                    <a:pt x="11425" y="235561"/>
                  </a:lnTo>
                  <a:lnTo>
                    <a:pt x="17012" y="236713"/>
                  </a:lnTo>
                  <a:lnTo>
                    <a:pt x="20353" y="234375"/>
                  </a:lnTo>
                  <a:lnTo>
                    <a:pt x="62337" y="177174"/>
                  </a:lnTo>
                  <a:lnTo>
                    <a:pt x="93773" y="130398"/>
                  </a:lnTo>
                  <a:lnTo>
                    <a:pt x="112930" y="82598"/>
                  </a:lnTo>
                  <a:lnTo>
                    <a:pt x="118046" y="57496"/>
                  </a:lnTo>
                  <a:lnTo>
                    <a:pt x="128359" y="32102"/>
                  </a:lnTo>
                  <a:lnTo>
                    <a:pt x="130303" y="30498"/>
                  </a:lnTo>
                  <a:lnTo>
                    <a:pt x="132923" y="30752"/>
                  </a:lnTo>
                  <a:lnTo>
                    <a:pt x="140312" y="34345"/>
                  </a:lnTo>
                  <a:lnTo>
                    <a:pt x="151482" y="86967"/>
                  </a:lnTo>
                  <a:lnTo>
                    <a:pt x="159854" y="131292"/>
                  </a:lnTo>
                  <a:lnTo>
                    <a:pt x="187517" y="180694"/>
                  </a:lnTo>
                  <a:lnTo>
                    <a:pt x="204526" y="211062"/>
                  </a:lnTo>
                  <a:lnTo>
                    <a:pt x="261194" y="2733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24"/>
            <p:cNvSpPr/>
            <p:nvPr/>
          </p:nvSpPr>
          <p:spPr>
            <a:xfrm>
              <a:off x="9156164" y="1964531"/>
              <a:ext cx="178337" cy="284784"/>
            </a:xfrm>
            <a:custGeom>
              <a:avLst/>
              <a:gdLst/>
              <a:ahLst/>
              <a:cxnLst/>
              <a:rect l="0" t="0" r="0" b="0"/>
              <a:pathLst>
                <a:path w="178337" h="284784">
                  <a:moveTo>
                    <a:pt x="83086" y="0"/>
                  </a:moveTo>
                  <a:lnTo>
                    <a:pt x="73580" y="10829"/>
                  </a:lnTo>
                  <a:lnTo>
                    <a:pt x="40686" y="62161"/>
                  </a:lnTo>
                  <a:lnTo>
                    <a:pt x="14641" y="98513"/>
                  </a:lnTo>
                  <a:lnTo>
                    <a:pt x="6364" y="121836"/>
                  </a:lnTo>
                  <a:lnTo>
                    <a:pt x="1050" y="176398"/>
                  </a:lnTo>
                  <a:lnTo>
                    <a:pt x="0" y="225785"/>
                  </a:lnTo>
                  <a:lnTo>
                    <a:pt x="6140" y="255489"/>
                  </a:lnTo>
                  <a:lnTo>
                    <a:pt x="16337" y="274726"/>
                  </a:lnTo>
                  <a:lnTo>
                    <a:pt x="21390" y="278401"/>
                  </a:lnTo>
                  <a:lnTo>
                    <a:pt x="34057" y="282484"/>
                  </a:lnTo>
                  <a:lnTo>
                    <a:pt x="56064" y="284783"/>
                  </a:lnTo>
                  <a:lnTo>
                    <a:pt x="95387" y="276053"/>
                  </a:lnTo>
                  <a:lnTo>
                    <a:pt x="113248" y="269094"/>
                  </a:lnTo>
                  <a:lnTo>
                    <a:pt x="167660" y="220442"/>
                  </a:lnTo>
                  <a:lnTo>
                    <a:pt x="178336" y="2024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25"/>
            <p:cNvSpPr/>
            <p:nvPr/>
          </p:nvSpPr>
          <p:spPr>
            <a:xfrm>
              <a:off x="9394031" y="2024063"/>
              <a:ext cx="47626" cy="214313"/>
            </a:xfrm>
            <a:custGeom>
              <a:avLst/>
              <a:gdLst/>
              <a:ahLst/>
              <a:cxnLst/>
              <a:rect l="0" t="0" r="0" b="0"/>
              <a:pathLst>
                <a:path w="47626" h="214313">
                  <a:moveTo>
                    <a:pt x="0" y="0"/>
                  </a:moveTo>
                  <a:lnTo>
                    <a:pt x="1323" y="34533"/>
                  </a:lnTo>
                  <a:lnTo>
                    <a:pt x="10803" y="88008"/>
                  </a:lnTo>
                  <a:lnTo>
                    <a:pt x="15217" y="128362"/>
                  </a:lnTo>
                  <a:lnTo>
                    <a:pt x="39882" y="186378"/>
                  </a:lnTo>
                  <a:lnTo>
                    <a:pt x="47625" y="214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26"/>
            <p:cNvSpPr/>
            <p:nvPr/>
          </p:nvSpPr>
          <p:spPr>
            <a:xfrm>
              <a:off x="9346406" y="1857375"/>
              <a:ext cx="11908" cy="11907"/>
            </a:xfrm>
            <a:custGeom>
              <a:avLst/>
              <a:gdLst/>
              <a:ahLst/>
              <a:cxnLst/>
              <a:rect l="0" t="0" r="0" b="0"/>
              <a:pathLst>
                <a:path w="11908" h="11907">
                  <a:moveTo>
                    <a:pt x="0" y="0"/>
                  </a:moveTo>
                  <a:lnTo>
                    <a:pt x="11907" y="11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27"/>
            <p:cNvSpPr/>
            <p:nvPr/>
          </p:nvSpPr>
          <p:spPr>
            <a:xfrm>
              <a:off x="9587089" y="1821656"/>
              <a:ext cx="223615" cy="416430"/>
            </a:xfrm>
            <a:custGeom>
              <a:avLst/>
              <a:gdLst/>
              <a:ahLst/>
              <a:cxnLst/>
              <a:rect l="0" t="0" r="0" b="0"/>
              <a:pathLst>
                <a:path w="223615" h="416430">
                  <a:moveTo>
                    <a:pt x="128411" y="0"/>
                  </a:moveTo>
                  <a:lnTo>
                    <a:pt x="128411" y="6321"/>
                  </a:lnTo>
                  <a:lnTo>
                    <a:pt x="143109" y="59933"/>
                  </a:lnTo>
                  <a:lnTo>
                    <a:pt x="161852" y="108777"/>
                  </a:lnTo>
                  <a:lnTo>
                    <a:pt x="179035" y="143356"/>
                  </a:lnTo>
                  <a:lnTo>
                    <a:pt x="193089" y="196149"/>
                  </a:lnTo>
                  <a:lnTo>
                    <a:pt x="208381" y="237824"/>
                  </a:lnTo>
                  <a:lnTo>
                    <a:pt x="211579" y="252544"/>
                  </a:lnTo>
                  <a:lnTo>
                    <a:pt x="222426" y="273123"/>
                  </a:lnTo>
                  <a:lnTo>
                    <a:pt x="223295" y="280098"/>
                  </a:lnTo>
                  <a:lnTo>
                    <a:pt x="223614" y="274929"/>
                  </a:lnTo>
                  <a:lnTo>
                    <a:pt x="217326" y="267845"/>
                  </a:lnTo>
                  <a:lnTo>
                    <a:pt x="214230" y="257508"/>
                  </a:lnTo>
                  <a:lnTo>
                    <a:pt x="210757" y="222990"/>
                  </a:lnTo>
                  <a:lnTo>
                    <a:pt x="195226" y="192737"/>
                  </a:lnTo>
                  <a:lnTo>
                    <a:pt x="184122" y="181352"/>
                  </a:lnTo>
                  <a:lnTo>
                    <a:pt x="152934" y="158551"/>
                  </a:lnTo>
                  <a:lnTo>
                    <a:pt x="148729" y="157295"/>
                  </a:lnTo>
                  <a:lnTo>
                    <a:pt x="137000" y="159426"/>
                  </a:lnTo>
                  <a:lnTo>
                    <a:pt x="107912" y="171574"/>
                  </a:lnTo>
                  <a:lnTo>
                    <a:pt x="84562" y="195476"/>
                  </a:lnTo>
                  <a:lnTo>
                    <a:pt x="52968" y="247290"/>
                  </a:lnTo>
                  <a:lnTo>
                    <a:pt x="24775" y="300643"/>
                  </a:lnTo>
                  <a:lnTo>
                    <a:pt x="6075" y="355426"/>
                  </a:lnTo>
                  <a:lnTo>
                    <a:pt x="0" y="386064"/>
                  </a:lnTo>
                  <a:lnTo>
                    <a:pt x="2108" y="400007"/>
                  </a:lnTo>
                  <a:lnTo>
                    <a:pt x="4520" y="405578"/>
                  </a:lnTo>
                  <a:lnTo>
                    <a:pt x="7453" y="409292"/>
                  </a:lnTo>
                  <a:lnTo>
                    <a:pt x="14238" y="413418"/>
                  </a:lnTo>
                  <a:lnTo>
                    <a:pt x="60103" y="416429"/>
                  </a:lnTo>
                  <a:lnTo>
                    <a:pt x="118434" y="400122"/>
                  </a:lnTo>
                  <a:lnTo>
                    <a:pt x="177860" y="376968"/>
                  </a:lnTo>
                  <a:lnTo>
                    <a:pt x="199849" y="3690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SMARTInkShape-328"/>
          <p:cNvSpPr/>
          <p:nvPr/>
        </p:nvSpPr>
        <p:spPr>
          <a:xfrm>
            <a:off x="2467076" y="2786063"/>
            <a:ext cx="330894" cy="583120"/>
          </a:xfrm>
          <a:custGeom>
            <a:avLst/>
            <a:gdLst/>
            <a:ahLst/>
            <a:cxnLst/>
            <a:rect l="0" t="0" r="0" b="0"/>
            <a:pathLst>
              <a:path w="330894" h="583120">
                <a:moveTo>
                  <a:pt x="9424" y="0"/>
                </a:moveTo>
                <a:lnTo>
                  <a:pt x="9424" y="53518"/>
                </a:lnTo>
                <a:lnTo>
                  <a:pt x="5896" y="99942"/>
                </a:lnTo>
                <a:lnTo>
                  <a:pt x="0" y="144265"/>
                </a:lnTo>
                <a:lnTo>
                  <a:pt x="1781" y="190911"/>
                </a:lnTo>
                <a:lnTo>
                  <a:pt x="7159" y="238246"/>
                </a:lnTo>
                <a:lnTo>
                  <a:pt x="8753" y="289313"/>
                </a:lnTo>
                <a:lnTo>
                  <a:pt x="9225" y="342809"/>
                </a:lnTo>
                <a:lnTo>
                  <a:pt x="12893" y="392173"/>
                </a:lnTo>
                <a:lnTo>
                  <a:pt x="25984" y="449940"/>
                </a:lnTo>
                <a:lnTo>
                  <a:pt x="42632" y="499569"/>
                </a:lnTo>
                <a:lnTo>
                  <a:pt x="77607" y="553208"/>
                </a:lnTo>
                <a:lnTo>
                  <a:pt x="100917" y="572400"/>
                </a:lnTo>
                <a:lnTo>
                  <a:pt x="116674" y="578515"/>
                </a:lnTo>
                <a:lnTo>
                  <a:pt x="161897" y="583119"/>
                </a:lnTo>
                <a:lnTo>
                  <a:pt x="184541" y="577001"/>
                </a:lnTo>
                <a:lnTo>
                  <a:pt x="201687" y="566809"/>
                </a:lnTo>
                <a:lnTo>
                  <a:pt x="221466" y="549090"/>
                </a:lnTo>
                <a:lnTo>
                  <a:pt x="237763" y="520763"/>
                </a:lnTo>
                <a:lnTo>
                  <a:pt x="259212" y="463934"/>
                </a:lnTo>
                <a:lnTo>
                  <a:pt x="271289" y="421448"/>
                </a:lnTo>
                <a:lnTo>
                  <a:pt x="283247" y="366967"/>
                </a:lnTo>
                <a:lnTo>
                  <a:pt x="295167" y="308932"/>
                </a:lnTo>
                <a:lnTo>
                  <a:pt x="303550" y="249844"/>
                </a:lnTo>
                <a:lnTo>
                  <a:pt x="309562" y="190444"/>
                </a:lnTo>
                <a:lnTo>
                  <a:pt x="316194" y="138007"/>
                </a:lnTo>
                <a:lnTo>
                  <a:pt x="321687" y="100863"/>
                </a:lnTo>
                <a:lnTo>
                  <a:pt x="329680" y="57624"/>
                </a:lnTo>
                <a:lnTo>
                  <a:pt x="330893" y="1190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SMARTInkShape-Group139"/>
          <p:cNvGrpSpPr/>
          <p:nvPr/>
        </p:nvGrpSpPr>
        <p:grpSpPr>
          <a:xfrm>
            <a:off x="2184045" y="3691470"/>
            <a:ext cx="768706" cy="773375"/>
            <a:chOff x="2184045" y="3691470"/>
            <a:chExt cx="768706" cy="773375"/>
          </a:xfrm>
        </p:grpSpPr>
        <p:sp>
          <p:nvSpPr>
            <p:cNvPr id="229" name="SMARTInkShape-329"/>
            <p:cNvSpPr/>
            <p:nvPr/>
          </p:nvSpPr>
          <p:spPr>
            <a:xfrm>
              <a:off x="2184045" y="3691470"/>
              <a:ext cx="530581" cy="701291"/>
            </a:xfrm>
            <a:custGeom>
              <a:avLst/>
              <a:gdLst/>
              <a:ahLst/>
              <a:cxnLst/>
              <a:rect l="0" t="0" r="0" b="0"/>
              <a:pathLst>
                <a:path w="530581" h="701291">
                  <a:moveTo>
                    <a:pt x="530580" y="23280"/>
                  </a:moveTo>
                  <a:lnTo>
                    <a:pt x="512843" y="5544"/>
                  </a:lnTo>
                  <a:lnTo>
                    <a:pt x="505940" y="2168"/>
                  </a:lnTo>
                  <a:lnTo>
                    <a:pt x="484408" y="0"/>
                  </a:lnTo>
                  <a:lnTo>
                    <a:pt x="462366" y="5946"/>
                  </a:lnTo>
                  <a:lnTo>
                    <a:pt x="406846" y="36563"/>
                  </a:lnTo>
                  <a:lnTo>
                    <a:pt x="362508" y="62934"/>
                  </a:lnTo>
                  <a:lnTo>
                    <a:pt x="315857" y="95883"/>
                  </a:lnTo>
                  <a:lnTo>
                    <a:pt x="264993" y="134310"/>
                  </a:lnTo>
                  <a:lnTo>
                    <a:pt x="211558" y="179208"/>
                  </a:lnTo>
                  <a:lnTo>
                    <a:pt x="162211" y="229554"/>
                  </a:lnTo>
                  <a:lnTo>
                    <a:pt x="117604" y="286364"/>
                  </a:lnTo>
                  <a:lnTo>
                    <a:pt x="79252" y="341561"/>
                  </a:lnTo>
                  <a:lnTo>
                    <a:pt x="42752" y="394957"/>
                  </a:lnTo>
                  <a:lnTo>
                    <a:pt x="13858" y="449143"/>
                  </a:lnTo>
                  <a:lnTo>
                    <a:pt x="446" y="498712"/>
                  </a:lnTo>
                  <a:lnTo>
                    <a:pt x="0" y="546912"/>
                  </a:lnTo>
                  <a:lnTo>
                    <a:pt x="6371" y="577474"/>
                  </a:lnTo>
                  <a:lnTo>
                    <a:pt x="26156" y="616993"/>
                  </a:lnTo>
                  <a:lnTo>
                    <a:pt x="67727" y="662373"/>
                  </a:lnTo>
                  <a:lnTo>
                    <a:pt x="92034" y="679061"/>
                  </a:lnTo>
                  <a:lnTo>
                    <a:pt x="136792" y="694571"/>
                  </a:lnTo>
                  <a:lnTo>
                    <a:pt x="190035" y="699753"/>
                  </a:lnTo>
                  <a:lnTo>
                    <a:pt x="239913" y="701290"/>
                  </a:lnTo>
                  <a:lnTo>
                    <a:pt x="288205" y="700422"/>
                  </a:lnTo>
                  <a:lnTo>
                    <a:pt x="336028" y="692374"/>
                  </a:lnTo>
                  <a:lnTo>
                    <a:pt x="392539" y="677802"/>
                  </a:lnTo>
                  <a:lnTo>
                    <a:pt x="423424" y="6662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30"/>
            <p:cNvSpPr/>
            <p:nvPr/>
          </p:nvSpPr>
          <p:spPr>
            <a:xfrm>
              <a:off x="2536031" y="3988836"/>
              <a:ext cx="416720" cy="476009"/>
            </a:xfrm>
            <a:custGeom>
              <a:avLst/>
              <a:gdLst/>
              <a:ahLst/>
              <a:cxnLst/>
              <a:rect l="0" t="0" r="0" b="0"/>
              <a:pathLst>
                <a:path w="416720" h="476009">
                  <a:moveTo>
                    <a:pt x="0" y="35477"/>
                  </a:moveTo>
                  <a:lnTo>
                    <a:pt x="16572" y="18905"/>
                  </a:lnTo>
                  <a:lnTo>
                    <a:pt x="31178" y="14882"/>
                  </a:lnTo>
                  <a:lnTo>
                    <a:pt x="85637" y="3906"/>
                  </a:lnTo>
                  <a:lnTo>
                    <a:pt x="144112" y="577"/>
                  </a:lnTo>
                  <a:lnTo>
                    <a:pt x="190867" y="0"/>
                  </a:lnTo>
                  <a:lnTo>
                    <a:pt x="247752" y="6126"/>
                  </a:lnTo>
                  <a:lnTo>
                    <a:pt x="295884" y="21399"/>
                  </a:lnTo>
                  <a:lnTo>
                    <a:pt x="340556" y="56080"/>
                  </a:lnTo>
                  <a:lnTo>
                    <a:pt x="358581" y="85678"/>
                  </a:lnTo>
                  <a:lnTo>
                    <a:pt x="371237" y="142972"/>
                  </a:lnTo>
                  <a:lnTo>
                    <a:pt x="379072" y="196645"/>
                  </a:lnTo>
                  <a:lnTo>
                    <a:pt x="380619" y="248699"/>
                  </a:lnTo>
                  <a:lnTo>
                    <a:pt x="380925" y="297198"/>
                  </a:lnTo>
                  <a:lnTo>
                    <a:pt x="380986" y="344997"/>
                  </a:lnTo>
                  <a:lnTo>
                    <a:pt x="384526" y="401037"/>
                  </a:lnTo>
                  <a:lnTo>
                    <a:pt x="404705" y="458427"/>
                  </a:lnTo>
                  <a:lnTo>
                    <a:pt x="416719" y="4760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140"/>
          <p:cNvGrpSpPr/>
          <p:nvPr/>
        </p:nvGrpSpPr>
        <p:grpSpPr>
          <a:xfrm>
            <a:off x="2476500" y="4667682"/>
            <a:ext cx="500064" cy="880632"/>
            <a:chOff x="2476500" y="4667682"/>
            <a:chExt cx="500064" cy="880632"/>
          </a:xfrm>
        </p:grpSpPr>
        <p:sp>
          <p:nvSpPr>
            <p:cNvPr id="232" name="SMARTInkShape-331"/>
            <p:cNvSpPr/>
            <p:nvPr/>
          </p:nvSpPr>
          <p:spPr>
            <a:xfrm>
              <a:off x="2476500" y="4667682"/>
              <a:ext cx="500064" cy="880632"/>
            </a:xfrm>
            <a:custGeom>
              <a:avLst/>
              <a:gdLst/>
              <a:ahLst/>
              <a:cxnLst/>
              <a:rect l="0" t="0" r="0" b="0"/>
              <a:pathLst>
                <a:path w="500064" h="880632">
                  <a:moveTo>
                    <a:pt x="0" y="868724"/>
                  </a:moveTo>
                  <a:lnTo>
                    <a:pt x="0" y="814533"/>
                  </a:lnTo>
                  <a:lnTo>
                    <a:pt x="0" y="765856"/>
                  </a:lnTo>
                  <a:lnTo>
                    <a:pt x="9505" y="712144"/>
                  </a:lnTo>
                  <a:lnTo>
                    <a:pt x="20308" y="659464"/>
                  </a:lnTo>
                  <a:lnTo>
                    <a:pt x="33211" y="600641"/>
                  </a:lnTo>
                  <a:lnTo>
                    <a:pt x="46069" y="556430"/>
                  </a:lnTo>
                  <a:lnTo>
                    <a:pt x="60604" y="513851"/>
                  </a:lnTo>
                  <a:lnTo>
                    <a:pt x="74560" y="471554"/>
                  </a:lnTo>
                  <a:lnTo>
                    <a:pt x="85172" y="426299"/>
                  </a:lnTo>
                  <a:lnTo>
                    <a:pt x="97827" y="383254"/>
                  </a:lnTo>
                  <a:lnTo>
                    <a:pt x="112270" y="342074"/>
                  </a:lnTo>
                  <a:lnTo>
                    <a:pt x="135276" y="283026"/>
                  </a:lnTo>
                  <a:lnTo>
                    <a:pt x="158851" y="230105"/>
                  </a:lnTo>
                  <a:lnTo>
                    <a:pt x="181270" y="175766"/>
                  </a:lnTo>
                  <a:lnTo>
                    <a:pt x="204895" y="120509"/>
                  </a:lnTo>
                  <a:lnTo>
                    <a:pt x="228327" y="71376"/>
                  </a:lnTo>
                  <a:lnTo>
                    <a:pt x="264088" y="16172"/>
                  </a:lnTo>
                  <a:lnTo>
                    <a:pt x="273035" y="6948"/>
                  </a:lnTo>
                  <a:lnTo>
                    <a:pt x="281422" y="2847"/>
                  </a:lnTo>
                  <a:lnTo>
                    <a:pt x="295257" y="0"/>
                  </a:lnTo>
                  <a:lnTo>
                    <a:pt x="296057" y="1179"/>
                  </a:lnTo>
                  <a:lnTo>
                    <a:pt x="307845" y="54390"/>
                  </a:lnTo>
                  <a:lnTo>
                    <a:pt x="318729" y="107067"/>
                  </a:lnTo>
                  <a:lnTo>
                    <a:pt x="329770" y="160772"/>
                  </a:lnTo>
                  <a:lnTo>
                    <a:pt x="341420" y="218576"/>
                  </a:lnTo>
                  <a:lnTo>
                    <a:pt x="349298" y="257860"/>
                  </a:lnTo>
                  <a:lnTo>
                    <a:pt x="357209" y="300895"/>
                  </a:lnTo>
                  <a:lnTo>
                    <a:pt x="365134" y="346481"/>
                  </a:lnTo>
                  <a:lnTo>
                    <a:pt x="373067" y="393199"/>
                  </a:lnTo>
                  <a:lnTo>
                    <a:pt x="381002" y="440422"/>
                  </a:lnTo>
                  <a:lnTo>
                    <a:pt x="388938" y="487868"/>
                  </a:lnTo>
                  <a:lnTo>
                    <a:pt x="396876" y="535413"/>
                  </a:lnTo>
                  <a:lnTo>
                    <a:pt x="404813" y="579475"/>
                  </a:lnTo>
                  <a:lnTo>
                    <a:pt x="412750" y="621107"/>
                  </a:lnTo>
                  <a:lnTo>
                    <a:pt x="424656" y="680410"/>
                  </a:lnTo>
                  <a:lnTo>
                    <a:pt x="436563" y="732083"/>
                  </a:lnTo>
                  <a:lnTo>
                    <a:pt x="448469" y="779584"/>
                  </a:lnTo>
                  <a:lnTo>
                    <a:pt x="468313" y="837828"/>
                  </a:lnTo>
                  <a:lnTo>
                    <a:pt x="487911" y="874692"/>
                  </a:lnTo>
                  <a:lnTo>
                    <a:pt x="490639" y="876671"/>
                  </a:lnTo>
                  <a:lnTo>
                    <a:pt x="500063" y="8806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32"/>
            <p:cNvSpPr/>
            <p:nvPr/>
          </p:nvSpPr>
          <p:spPr>
            <a:xfrm>
              <a:off x="2559844" y="4988719"/>
              <a:ext cx="297657" cy="95251"/>
            </a:xfrm>
            <a:custGeom>
              <a:avLst/>
              <a:gdLst/>
              <a:ahLst/>
              <a:cxnLst/>
              <a:rect l="0" t="0" r="0" b="0"/>
              <a:pathLst>
                <a:path w="297657" h="95251">
                  <a:moveTo>
                    <a:pt x="0" y="95250"/>
                  </a:moveTo>
                  <a:lnTo>
                    <a:pt x="0" y="88930"/>
                  </a:lnTo>
                  <a:lnTo>
                    <a:pt x="1323" y="87068"/>
                  </a:lnTo>
                  <a:lnTo>
                    <a:pt x="3527" y="85827"/>
                  </a:lnTo>
                  <a:lnTo>
                    <a:pt x="59933" y="59286"/>
                  </a:lnTo>
                  <a:lnTo>
                    <a:pt x="108777" y="39655"/>
                  </a:lnTo>
                  <a:lnTo>
                    <a:pt x="166901" y="19839"/>
                  </a:lnTo>
                  <a:lnTo>
                    <a:pt x="226247" y="3527"/>
                  </a:lnTo>
                  <a:lnTo>
                    <a:pt x="281179" y="309"/>
                  </a:lnTo>
                  <a:lnTo>
                    <a:pt x="2976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141"/>
          <p:cNvGrpSpPr/>
          <p:nvPr/>
        </p:nvGrpSpPr>
        <p:grpSpPr>
          <a:xfrm>
            <a:off x="3143250" y="2702877"/>
            <a:ext cx="2083581" cy="2809214"/>
            <a:chOff x="3143250" y="2702877"/>
            <a:chExt cx="2083581" cy="2809214"/>
          </a:xfrm>
        </p:grpSpPr>
        <p:sp>
          <p:nvSpPr>
            <p:cNvPr id="235" name="SMARTInkShape-333"/>
            <p:cNvSpPr/>
            <p:nvPr/>
          </p:nvSpPr>
          <p:spPr>
            <a:xfrm>
              <a:off x="3143250" y="2702877"/>
              <a:ext cx="714376" cy="1547655"/>
            </a:xfrm>
            <a:custGeom>
              <a:avLst/>
              <a:gdLst/>
              <a:ahLst/>
              <a:cxnLst/>
              <a:rect l="0" t="0" r="0" b="0"/>
              <a:pathLst>
                <a:path w="714376" h="1547655">
                  <a:moveTo>
                    <a:pt x="0" y="23654"/>
                  </a:moveTo>
                  <a:lnTo>
                    <a:pt x="6321" y="23654"/>
                  </a:lnTo>
                  <a:lnTo>
                    <a:pt x="12952" y="20127"/>
                  </a:lnTo>
                  <a:lnTo>
                    <a:pt x="20308" y="15472"/>
                  </a:lnTo>
                  <a:lnTo>
                    <a:pt x="68184" y="1642"/>
                  </a:lnTo>
                  <a:lnTo>
                    <a:pt x="121477" y="0"/>
                  </a:lnTo>
                  <a:lnTo>
                    <a:pt x="178912" y="12814"/>
                  </a:lnTo>
                  <a:lnTo>
                    <a:pt x="226282" y="34154"/>
                  </a:lnTo>
                  <a:lnTo>
                    <a:pt x="282038" y="56988"/>
                  </a:lnTo>
                  <a:lnTo>
                    <a:pt x="332642" y="93445"/>
                  </a:lnTo>
                  <a:lnTo>
                    <a:pt x="368876" y="125472"/>
                  </a:lnTo>
                  <a:lnTo>
                    <a:pt x="416676" y="177381"/>
                  </a:lnTo>
                  <a:lnTo>
                    <a:pt x="454830" y="235358"/>
                  </a:lnTo>
                  <a:lnTo>
                    <a:pt x="478429" y="282026"/>
                  </a:lnTo>
                  <a:lnTo>
                    <a:pt x="494387" y="330691"/>
                  </a:lnTo>
                  <a:lnTo>
                    <a:pt x="507494" y="385091"/>
                  </a:lnTo>
                  <a:lnTo>
                    <a:pt x="519756" y="436634"/>
                  </a:lnTo>
                  <a:lnTo>
                    <a:pt x="530446" y="491888"/>
                  </a:lnTo>
                  <a:lnTo>
                    <a:pt x="535523" y="543684"/>
                  </a:lnTo>
                  <a:lnTo>
                    <a:pt x="542172" y="600336"/>
                  </a:lnTo>
                  <a:lnTo>
                    <a:pt x="536940" y="659014"/>
                  </a:lnTo>
                  <a:lnTo>
                    <a:pt x="527011" y="718292"/>
                  </a:lnTo>
                  <a:lnTo>
                    <a:pt x="515691" y="777748"/>
                  </a:lnTo>
                  <a:lnTo>
                    <a:pt x="507890" y="817418"/>
                  </a:lnTo>
                  <a:lnTo>
                    <a:pt x="503541" y="860626"/>
                  </a:lnTo>
                  <a:lnTo>
                    <a:pt x="500286" y="904964"/>
                  </a:lnTo>
                  <a:lnTo>
                    <a:pt x="494429" y="946719"/>
                  </a:lnTo>
                  <a:lnTo>
                    <a:pt x="494472" y="987325"/>
                  </a:lnTo>
                  <a:lnTo>
                    <a:pt x="497577" y="1028744"/>
                  </a:lnTo>
                  <a:lnTo>
                    <a:pt x="498958" y="1073611"/>
                  </a:lnTo>
                  <a:lnTo>
                    <a:pt x="499735" y="1130854"/>
                  </a:lnTo>
                  <a:lnTo>
                    <a:pt x="506286" y="1187650"/>
                  </a:lnTo>
                  <a:lnTo>
                    <a:pt x="516606" y="1246371"/>
                  </a:lnTo>
                  <a:lnTo>
                    <a:pt x="534362" y="1299341"/>
                  </a:lnTo>
                  <a:lnTo>
                    <a:pt x="564066" y="1356464"/>
                  </a:lnTo>
                  <a:lnTo>
                    <a:pt x="598940" y="1413805"/>
                  </a:lnTo>
                  <a:lnTo>
                    <a:pt x="645816" y="1467655"/>
                  </a:lnTo>
                  <a:lnTo>
                    <a:pt x="693112" y="1525213"/>
                  </a:lnTo>
                  <a:lnTo>
                    <a:pt x="714375" y="15476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34"/>
            <p:cNvSpPr/>
            <p:nvPr/>
          </p:nvSpPr>
          <p:spPr>
            <a:xfrm>
              <a:off x="3345656" y="4572000"/>
              <a:ext cx="750095" cy="940091"/>
            </a:xfrm>
            <a:custGeom>
              <a:avLst/>
              <a:gdLst/>
              <a:ahLst/>
              <a:cxnLst/>
              <a:rect l="0" t="0" r="0" b="0"/>
              <a:pathLst>
                <a:path w="750095" h="940091">
                  <a:moveTo>
                    <a:pt x="0" y="916781"/>
                  </a:moveTo>
                  <a:lnTo>
                    <a:pt x="0" y="923101"/>
                  </a:lnTo>
                  <a:lnTo>
                    <a:pt x="1323" y="924963"/>
                  </a:lnTo>
                  <a:lnTo>
                    <a:pt x="3528" y="926204"/>
                  </a:lnTo>
                  <a:lnTo>
                    <a:pt x="55823" y="939461"/>
                  </a:lnTo>
                  <a:lnTo>
                    <a:pt x="69348" y="940090"/>
                  </a:lnTo>
                  <a:lnTo>
                    <a:pt x="80651" y="936842"/>
                  </a:lnTo>
                  <a:lnTo>
                    <a:pt x="91408" y="932312"/>
                  </a:lnTo>
                  <a:lnTo>
                    <a:pt x="127539" y="922844"/>
                  </a:lnTo>
                  <a:lnTo>
                    <a:pt x="158857" y="907151"/>
                  </a:lnTo>
                  <a:lnTo>
                    <a:pt x="214319" y="866342"/>
                  </a:lnTo>
                  <a:lnTo>
                    <a:pt x="269876" y="807108"/>
                  </a:lnTo>
                  <a:lnTo>
                    <a:pt x="306035" y="759186"/>
                  </a:lnTo>
                  <a:lnTo>
                    <a:pt x="324741" y="701178"/>
                  </a:lnTo>
                  <a:lnTo>
                    <a:pt x="337137" y="651669"/>
                  </a:lnTo>
                  <a:lnTo>
                    <a:pt x="343673" y="597038"/>
                  </a:lnTo>
                  <a:lnTo>
                    <a:pt x="348492" y="548027"/>
                  </a:lnTo>
                  <a:lnTo>
                    <a:pt x="355470" y="493810"/>
                  </a:lnTo>
                  <a:lnTo>
                    <a:pt x="366354" y="441648"/>
                  </a:lnTo>
                  <a:lnTo>
                    <a:pt x="381243" y="393126"/>
                  </a:lnTo>
                  <a:lnTo>
                    <a:pt x="396923" y="345325"/>
                  </a:lnTo>
                  <a:lnTo>
                    <a:pt x="420942" y="297665"/>
                  </a:lnTo>
                  <a:lnTo>
                    <a:pt x="439797" y="250033"/>
                  </a:lnTo>
                  <a:lnTo>
                    <a:pt x="468460" y="191823"/>
                  </a:lnTo>
                  <a:lnTo>
                    <a:pt x="497082" y="132511"/>
                  </a:lnTo>
                  <a:lnTo>
                    <a:pt x="555818" y="75080"/>
                  </a:lnTo>
                  <a:lnTo>
                    <a:pt x="611199" y="40133"/>
                  </a:lnTo>
                  <a:lnTo>
                    <a:pt x="636327" y="29237"/>
                  </a:lnTo>
                  <a:lnTo>
                    <a:pt x="672647" y="21356"/>
                  </a:lnTo>
                  <a:lnTo>
                    <a:pt x="685246" y="16106"/>
                  </a:lnTo>
                  <a:lnTo>
                    <a:pt x="705891" y="11828"/>
                  </a:lnTo>
                  <a:lnTo>
                    <a:pt x="725390" y="2729"/>
                  </a:lnTo>
                  <a:lnTo>
                    <a:pt x="7500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35"/>
            <p:cNvSpPr/>
            <p:nvPr/>
          </p:nvSpPr>
          <p:spPr>
            <a:xfrm>
              <a:off x="4013373" y="4193553"/>
              <a:ext cx="296691" cy="307011"/>
            </a:xfrm>
            <a:custGeom>
              <a:avLst/>
              <a:gdLst/>
              <a:ahLst/>
              <a:cxnLst/>
              <a:rect l="0" t="0" r="0" b="0"/>
              <a:pathLst>
                <a:path w="296691" h="307011">
                  <a:moveTo>
                    <a:pt x="260971" y="140322"/>
                  </a:moveTo>
                  <a:lnTo>
                    <a:pt x="267292" y="134001"/>
                  </a:lnTo>
                  <a:lnTo>
                    <a:pt x="270395" y="127371"/>
                  </a:lnTo>
                  <a:lnTo>
                    <a:pt x="272848" y="75242"/>
                  </a:lnTo>
                  <a:lnTo>
                    <a:pt x="271545" y="52541"/>
                  </a:lnTo>
                  <a:lnTo>
                    <a:pt x="262625" y="19581"/>
                  </a:lnTo>
                  <a:lnTo>
                    <a:pt x="254650" y="10371"/>
                  </a:lnTo>
                  <a:lnTo>
                    <a:pt x="242286" y="3191"/>
                  </a:lnTo>
                  <a:lnTo>
                    <a:pt x="227972" y="0"/>
                  </a:lnTo>
                  <a:lnTo>
                    <a:pt x="198718" y="4524"/>
                  </a:lnTo>
                  <a:lnTo>
                    <a:pt x="160137" y="20550"/>
                  </a:lnTo>
                  <a:lnTo>
                    <a:pt x="107830" y="59190"/>
                  </a:lnTo>
                  <a:lnTo>
                    <a:pt x="58888" y="105040"/>
                  </a:lnTo>
                  <a:lnTo>
                    <a:pt x="21831" y="152314"/>
                  </a:lnTo>
                  <a:lnTo>
                    <a:pt x="6377" y="186649"/>
                  </a:lnTo>
                  <a:lnTo>
                    <a:pt x="0" y="224589"/>
                  </a:lnTo>
                  <a:lnTo>
                    <a:pt x="2991" y="234219"/>
                  </a:lnTo>
                  <a:lnTo>
                    <a:pt x="5640" y="238638"/>
                  </a:lnTo>
                  <a:lnTo>
                    <a:pt x="8730" y="241584"/>
                  </a:lnTo>
                  <a:lnTo>
                    <a:pt x="15690" y="244859"/>
                  </a:lnTo>
                  <a:lnTo>
                    <a:pt x="26721" y="242787"/>
                  </a:lnTo>
                  <a:lnTo>
                    <a:pt x="74705" y="223353"/>
                  </a:lnTo>
                  <a:lnTo>
                    <a:pt x="133754" y="171821"/>
                  </a:lnTo>
                  <a:lnTo>
                    <a:pt x="191142" y="114883"/>
                  </a:lnTo>
                  <a:lnTo>
                    <a:pt x="217093" y="98451"/>
                  </a:lnTo>
                  <a:lnTo>
                    <a:pt x="227358" y="95255"/>
                  </a:lnTo>
                  <a:lnTo>
                    <a:pt x="230625" y="95725"/>
                  </a:lnTo>
                  <a:lnTo>
                    <a:pt x="232803" y="97361"/>
                  </a:lnTo>
                  <a:lnTo>
                    <a:pt x="244767" y="114478"/>
                  </a:lnTo>
                  <a:lnTo>
                    <a:pt x="252341" y="168008"/>
                  </a:lnTo>
                  <a:lnTo>
                    <a:pt x="261157" y="222852"/>
                  </a:lnTo>
                  <a:lnTo>
                    <a:pt x="272996" y="274839"/>
                  </a:lnTo>
                  <a:lnTo>
                    <a:pt x="278663" y="290947"/>
                  </a:lnTo>
                  <a:lnTo>
                    <a:pt x="285591" y="299871"/>
                  </a:lnTo>
                  <a:lnTo>
                    <a:pt x="296690" y="3070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36"/>
            <p:cNvSpPr/>
            <p:nvPr/>
          </p:nvSpPr>
          <p:spPr>
            <a:xfrm>
              <a:off x="4381500" y="4251840"/>
              <a:ext cx="250032" cy="242708"/>
            </a:xfrm>
            <a:custGeom>
              <a:avLst/>
              <a:gdLst/>
              <a:ahLst/>
              <a:cxnLst/>
              <a:rect l="0" t="0" r="0" b="0"/>
              <a:pathLst>
                <a:path w="250032" h="242708">
                  <a:moveTo>
                    <a:pt x="0" y="34410"/>
                  </a:moveTo>
                  <a:lnTo>
                    <a:pt x="0" y="86699"/>
                  </a:lnTo>
                  <a:lnTo>
                    <a:pt x="0" y="142181"/>
                  </a:lnTo>
                  <a:lnTo>
                    <a:pt x="1323" y="176144"/>
                  </a:lnTo>
                  <a:lnTo>
                    <a:pt x="12126" y="225785"/>
                  </a:lnTo>
                  <a:lnTo>
                    <a:pt x="14698" y="229462"/>
                  </a:lnTo>
                  <a:lnTo>
                    <a:pt x="17737" y="231914"/>
                  </a:lnTo>
                  <a:lnTo>
                    <a:pt x="21112" y="238165"/>
                  </a:lnTo>
                  <a:lnTo>
                    <a:pt x="22012" y="241684"/>
                  </a:lnTo>
                  <a:lnTo>
                    <a:pt x="22612" y="242707"/>
                  </a:lnTo>
                  <a:lnTo>
                    <a:pt x="23012" y="242067"/>
                  </a:lnTo>
                  <a:lnTo>
                    <a:pt x="23804" y="185978"/>
                  </a:lnTo>
                  <a:lnTo>
                    <a:pt x="23811" y="129237"/>
                  </a:lnTo>
                  <a:lnTo>
                    <a:pt x="36764" y="70073"/>
                  </a:lnTo>
                  <a:lnTo>
                    <a:pt x="47935" y="41449"/>
                  </a:lnTo>
                  <a:lnTo>
                    <a:pt x="69103" y="3110"/>
                  </a:lnTo>
                  <a:lnTo>
                    <a:pt x="71204" y="1637"/>
                  </a:lnTo>
                  <a:lnTo>
                    <a:pt x="77067" y="0"/>
                  </a:lnTo>
                  <a:lnTo>
                    <a:pt x="80482" y="2210"/>
                  </a:lnTo>
                  <a:lnTo>
                    <a:pt x="87804" y="11721"/>
                  </a:lnTo>
                  <a:lnTo>
                    <a:pt x="91941" y="24767"/>
                  </a:lnTo>
                  <a:lnTo>
                    <a:pt x="104383" y="83279"/>
                  </a:lnTo>
                  <a:lnTo>
                    <a:pt x="109863" y="114594"/>
                  </a:lnTo>
                  <a:lnTo>
                    <a:pt x="117246" y="148879"/>
                  </a:lnTo>
                  <a:lnTo>
                    <a:pt x="114727" y="161574"/>
                  </a:lnTo>
                  <a:lnTo>
                    <a:pt x="107287" y="177012"/>
                  </a:lnTo>
                  <a:lnTo>
                    <a:pt x="113516" y="170883"/>
                  </a:lnTo>
                  <a:lnTo>
                    <a:pt x="116597" y="160770"/>
                  </a:lnTo>
                  <a:lnTo>
                    <a:pt x="121860" y="140200"/>
                  </a:lnTo>
                  <a:lnTo>
                    <a:pt x="128270" y="117350"/>
                  </a:lnTo>
                  <a:lnTo>
                    <a:pt x="140119" y="69830"/>
                  </a:lnTo>
                  <a:lnTo>
                    <a:pt x="147383" y="51916"/>
                  </a:lnTo>
                  <a:lnTo>
                    <a:pt x="158549" y="38663"/>
                  </a:lnTo>
                  <a:lnTo>
                    <a:pt x="169685" y="28363"/>
                  </a:lnTo>
                  <a:lnTo>
                    <a:pt x="183741" y="6877"/>
                  </a:lnTo>
                  <a:lnTo>
                    <a:pt x="187317" y="5472"/>
                  </a:lnTo>
                  <a:lnTo>
                    <a:pt x="191024" y="5858"/>
                  </a:lnTo>
                  <a:lnTo>
                    <a:pt x="194818" y="7438"/>
                  </a:lnTo>
                  <a:lnTo>
                    <a:pt x="197347" y="9814"/>
                  </a:lnTo>
                  <a:lnTo>
                    <a:pt x="215061" y="60499"/>
                  </a:lnTo>
                  <a:lnTo>
                    <a:pt x="232932" y="116731"/>
                  </a:lnTo>
                  <a:lnTo>
                    <a:pt x="245852" y="175769"/>
                  </a:lnTo>
                  <a:lnTo>
                    <a:pt x="249868" y="210283"/>
                  </a:lnTo>
                  <a:lnTo>
                    <a:pt x="250031" y="1891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37"/>
            <p:cNvSpPr/>
            <p:nvPr/>
          </p:nvSpPr>
          <p:spPr>
            <a:xfrm>
              <a:off x="4702969" y="4333875"/>
              <a:ext cx="11907" cy="119064"/>
            </a:xfrm>
            <a:custGeom>
              <a:avLst/>
              <a:gdLst/>
              <a:ahLst/>
              <a:cxnLst/>
              <a:rect l="0" t="0" r="0" b="0"/>
              <a:pathLst>
                <a:path w="11907" h="119064">
                  <a:moveTo>
                    <a:pt x="0" y="0"/>
                  </a:moveTo>
                  <a:lnTo>
                    <a:pt x="0" y="54525"/>
                  </a:lnTo>
                  <a:lnTo>
                    <a:pt x="1323" y="82742"/>
                  </a:lnTo>
                  <a:lnTo>
                    <a:pt x="11906" y="1190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38"/>
            <p:cNvSpPr/>
            <p:nvPr/>
          </p:nvSpPr>
          <p:spPr>
            <a:xfrm>
              <a:off x="4655344" y="4143375"/>
              <a:ext cx="23813" cy="1"/>
            </a:xfrm>
            <a:custGeom>
              <a:avLst/>
              <a:gdLst/>
              <a:ahLst/>
              <a:cxnLst/>
              <a:rect l="0" t="0" r="0" b="0"/>
              <a:pathLst>
                <a:path w="23813" h="1">
                  <a:moveTo>
                    <a:pt x="0" y="0"/>
                  </a:moveTo>
                  <a:lnTo>
                    <a:pt x="2381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39"/>
            <p:cNvSpPr/>
            <p:nvPr/>
          </p:nvSpPr>
          <p:spPr>
            <a:xfrm>
              <a:off x="4738688" y="4253085"/>
              <a:ext cx="142876" cy="175278"/>
            </a:xfrm>
            <a:custGeom>
              <a:avLst/>
              <a:gdLst/>
              <a:ahLst/>
              <a:cxnLst/>
              <a:rect l="0" t="0" r="0" b="0"/>
              <a:pathLst>
                <a:path w="142876" h="175278">
                  <a:moveTo>
                    <a:pt x="0" y="56978"/>
                  </a:moveTo>
                  <a:lnTo>
                    <a:pt x="0" y="114053"/>
                  </a:lnTo>
                  <a:lnTo>
                    <a:pt x="0" y="131899"/>
                  </a:lnTo>
                  <a:lnTo>
                    <a:pt x="3527" y="140105"/>
                  </a:lnTo>
                  <a:lnTo>
                    <a:pt x="10250" y="149833"/>
                  </a:lnTo>
                  <a:lnTo>
                    <a:pt x="10802" y="149308"/>
                  </a:lnTo>
                  <a:lnTo>
                    <a:pt x="11760" y="141766"/>
                  </a:lnTo>
                  <a:lnTo>
                    <a:pt x="5542" y="134429"/>
                  </a:lnTo>
                  <a:lnTo>
                    <a:pt x="2463" y="124032"/>
                  </a:lnTo>
                  <a:lnTo>
                    <a:pt x="144" y="82847"/>
                  </a:lnTo>
                  <a:lnTo>
                    <a:pt x="9533" y="52631"/>
                  </a:lnTo>
                  <a:lnTo>
                    <a:pt x="16584" y="36966"/>
                  </a:lnTo>
                  <a:lnTo>
                    <a:pt x="27655" y="24712"/>
                  </a:lnTo>
                  <a:lnTo>
                    <a:pt x="56321" y="6066"/>
                  </a:lnTo>
                  <a:lnTo>
                    <a:pt x="73279" y="0"/>
                  </a:lnTo>
                  <a:lnTo>
                    <a:pt x="77957" y="471"/>
                  </a:lnTo>
                  <a:lnTo>
                    <a:pt x="86682" y="4523"/>
                  </a:lnTo>
                  <a:lnTo>
                    <a:pt x="99031" y="20563"/>
                  </a:lnTo>
                  <a:lnTo>
                    <a:pt x="113734" y="59191"/>
                  </a:lnTo>
                  <a:lnTo>
                    <a:pt x="124681" y="110479"/>
                  </a:lnTo>
                  <a:lnTo>
                    <a:pt x="130804" y="167352"/>
                  </a:lnTo>
                  <a:lnTo>
                    <a:pt x="130954" y="175277"/>
                  </a:lnTo>
                  <a:lnTo>
                    <a:pt x="142875" y="1641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40"/>
            <p:cNvSpPr/>
            <p:nvPr/>
          </p:nvSpPr>
          <p:spPr>
            <a:xfrm>
              <a:off x="4976813" y="4233502"/>
              <a:ext cx="152726" cy="194364"/>
            </a:xfrm>
            <a:custGeom>
              <a:avLst/>
              <a:gdLst/>
              <a:ahLst/>
              <a:cxnLst/>
              <a:rect l="0" t="0" r="0" b="0"/>
              <a:pathLst>
                <a:path w="152726" h="194364">
                  <a:moveTo>
                    <a:pt x="0" y="40842"/>
                  </a:moveTo>
                  <a:lnTo>
                    <a:pt x="0" y="29426"/>
                  </a:lnTo>
                  <a:lnTo>
                    <a:pt x="0" y="85260"/>
                  </a:lnTo>
                  <a:lnTo>
                    <a:pt x="0" y="142441"/>
                  </a:lnTo>
                  <a:lnTo>
                    <a:pt x="3527" y="155670"/>
                  </a:lnTo>
                  <a:lnTo>
                    <a:pt x="20307" y="186050"/>
                  </a:lnTo>
                  <a:lnTo>
                    <a:pt x="27987" y="191368"/>
                  </a:lnTo>
                  <a:lnTo>
                    <a:pt x="46069" y="194363"/>
                  </a:lnTo>
                  <a:lnTo>
                    <a:pt x="68183" y="188929"/>
                  </a:lnTo>
                  <a:lnTo>
                    <a:pt x="85171" y="178941"/>
                  </a:lnTo>
                  <a:lnTo>
                    <a:pt x="119825" y="143319"/>
                  </a:lnTo>
                  <a:lnTo>
                    <a:pt x="132630" y="123429"/>
                  </a:lnTo>
                  <a:lnTo>
                    <a:pt x="150157" y="64691"/>
                  </a:lnTo>
                  <a:lnTo>
                    <a:pt x="152725" y="46591"/>
                  </a:lnTo>
                  <a:lnTo>
                    <a:pt x="150339" y="33254"/>
                  </a:lnTo>
                  <a:lnTo>
                    <a:pt x="147851" y="27846"/>
                  </a:lnTo>
                  <a:lnTo>
                    <a:pt x="138030" y="18309"/>
                  </a:lnTo>
                  <a:lnTo>
                    <a:pt x="110168" y="1407"/>
                  </a:lnTo>
                  <a:lnTo>
                    <a:pt x="102549" y="0"/>
                  </a:lnTo>
                  <a:lnTo>
                    <a:pt x="59531" y="51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41"/>
            <p:cNvSpPr/>
            <p:nvPr/>
          </p:nvSpPr>
          <p:spPr>
            <a:xfrm>
              <a:off x="4358489" y="4620171"/>
              <a:ext cx="558793" cy="225674"/>
            </a:xfrm>
            <a:custGeom>
              <a:avLst/>
              <a:gdLst/>
              <a:ahLst/>
              <a:cxnLst/>
              <a:rect l="0" t="0" r="0" b="0"/>
              <a:pathLst>
                <a:path w="558793" h="225674">
                  <a:moveTo>
                    <a:pt x="213511" y="35173"/>
                  </a:moveTo>
                  <a:lnTo>
                    <a:pt x="184014" y="5675"/>
                  </a:lnTo>
                  <a:lnTo>
                    <a:pt x="173502" y="2220"/>
                  </a:lnTo>
                  <a:lnTo>
                    <a:pt x="145195" y="0"/>
                  </a:lnTo>
                  <a:lnTo>
                    <a:pt x="121979" y="5936"/>
                  </a:lnTo>
                  <a:lnTo>
                    <a:pt x="106243" y="19533"/>
                  </a:lnTo>
                  <a:lnTo>
                    <a:pt x="55192" y="74092"/>
                  </a:lnTo>
                  <a:lnTo>
                    <a:pt x="35991" y="96126"/>
                  </a:lnTo>
                  <a:lnTo>
                    <a:pt x="8323" y="148102"/>
                  </a:lnTo>
                  <a:lnTo>
                    <a:pt x="1001" y="180266"/>
                  </a:lnTo>
                  <a:lnTo>
                    <a:pt x="0" y="191381"/>
                  </a:lnTo>
                  <a:lnTo>
                    <a:pt x="2378" y="196197"/>
                  </a:lnTo>
                  <a:lnTo>
                    <a:pt x="12077" y="205076"/>
                  </a:lnTo>
                  <a:lnTo>
                    <a:pt x="21679" y="209905"/>
                  </a:lnTo>
                  <a:lnTo>
                    <a:pt x="26092" y="211191"/>
                  </a:lnTo>
                  <a:lnTo>
                    <a:pt x="38050" y="209094"/>
                  </a:lnTo>
                  <a:lnTo>
                    <a:pt x="90663" y="185712"/>
                  </a:lnTo>
                  <a:lnTo>
                    <a:pt x="114347" y="167677"/>
                  </a:lnTo>
                  <a:lnTo>
                    <a:pt x="141035" y="130102"/>
                  </a:lnTo>
                  <a:lnTo>
                    <a:pt x="162267" y="95721"/>
                  </a:lnTo>
                  <a:lnTo>
                    <a:pt x="165823" y="83021"/>
                  </a:lnTo>
                  <a:lnTo>
                    <a:pt x="172188" y="89185"/>
                  </a:lnTo>
                  <a:lnTo>
                    <a:pt x="175301" y="99307"/>
                  </a:lnTo>
                  <a:lnTo>
                    <a:pt x="177573" y="152157"/>
                  </a:lnTo>
                  <a:lnTo>
                    <a:pt x="179018" y="167863"/>
                  </a:lnTo>
                  <a:lnTo>
                    <a:pt x="184069" y="179254"/>
                  </a:lnTo>
                  <a:lnTo>
                    <a:pt x="194351" y="193104"/>
                  </a:lnTo>
                  <a:lnTo>
                    <a:pt x="201909" y="197969"/>
                  </a:lnTo>
                  <a:lnTo>
                    <a:pt x="213601" y="200707"/>
                  </a:lnTo>
                  <a:lnTo>
                    <a:pt x="235725" y="201632"/>
                  </a:lnTo>
                  <a:lnTo>
                    <a:pt x="241549" y="199062"/>
                  </a:lnTo>
                  <a:lnTo>
                    <a:pt x="293438" y="145879"/>
                  </a:lnTo>
                  <a:lnTo>
                    <a:pt x="334239" y="88385"/>
                  </a:lnTo>
                  <a:lnTo>
                    <a:pt x="361978" y="50820"/>
                  </a:lnTo>
                  <a:lnTo>
                    <a:pt x="369950" y="36281"/>
                  </a:lnTo>
                  <a:lnTo>
                    <a:pt x="378174" y="25837"/>
                  </a:lnTo>
                  <a:lnTo>
                    <a:pt x="377526" y="24980"/>
                  </a:lnTo>
                  <a:lnTo>
                    <a:pt x="373278" y="24028"/>
                  </a:lnTo>
                  <a:lnTo>
                    <a:pt x="366980" y="27133"/>
                  </a:lnTo>
                  <a:lnTo>
                    <a:pt x="345837" y="46225"/>
                  </a:lnTo>
                  <a:lnTo>
                    <a:pt x="330183" y="67846"/>
                  </a:lnTo>
                  <a:lnTo>
                    <a:pt x="304931" y="124880"/>
                  </a:lnTo>
                  <a:lnTo>
                    <a:pt x="303972" y="145157"/>
                  </a:lnTo>
                  <a:lnTo>
                    <a:pt x="307815" y="177871"/>
                  </a:lnTo>
                  <a:lnTo>
                    <a:pt x="310776" y="183222"/>
                  </a:lnTo>
                  <a:lnTo>
                    <a:pt x="327585" y="197073"/>
                  </a:lnTo>
                  <a:lnTo>
                    <a:pt x="349322" y="208232"/>
                  </a:lnTo>
                  <a:lnTo>
                    <a:pt x="364711" y="211307"/>
                  </a:lnTo>
                  <a:lnTo>
                    <a:pt x="394571" y="206717"/>
                  </a:lnTo>
                  <a:lnTo>
                    <a:pt x="422234" y="196978"/>
                  </a:lnTo>
                  <a:lnTo>
                    <a:pt x="465017" y="163748"/>
                  </a:lnTo>
                  <a:lnTo>
                    <a:pt x="489753" y="138427"/>
                  </a:lnTo>
                  <a:lnTo>
                    <a:pt x="497767" y="125003"/>
                  </a:lnTo>
                  <a:lnTo>
                    <a:pt x="504329" y="121400"/>
                  </a:lnTo>
                  <a:lnTo>
                    <a:pt x="520818" y="118770"/>
                  </a:lnTo>
                  <a:lnTo>
                    <a:pt x="521570" y="120008"/>
                  </a:lnTo>
                  <a:lnTo>
                    <a:pt x="540793" y="176003"/>
                  </a:lnTo>
                  <a:lnTo>
                    <a:pt x="547852" y="218926"/>
                  </a:lnTo>
                  <a:lnTo>
                    <a:pt x="550176" y="221175"/>
                  </a:lnTo>
                  <a:lnTo>
                    <a:pt x="558792" y="2256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42"/>
            <p:cNvSpPr/>
            <p:nvPr/>
          </p:nvSpPr>
          <p:spPr>
            <a:xfrm>
              <a:off x="4905375" y="4548188"/>
              <a:ext cx="1" cy="11907"/>
            </a:xfrm>
            <a:custGeom>
              <a:avLst/>
              <a:gdLst/>
              <a:ahLst/>
              <a:cxnLst/>
              <a:rect l="0" t="0" r="0" b="0"/>
              <a:pathLst>
                <a:path w="1" h="11907">
                  <a:moveTo>
                    <a:pt x="0" y="0"/>
                  </a:moveTo>
                  <a:lnTo>
                    <a:pt x="0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43"/>
            <p:cNvSpPr/>
            <p:nvPr/>
          </p:nvSpPr>
          <p:spPr>
            <a:xfrm>
              <a:off x="5060912" y="4524375"/>
              <a:ext cx="165919" cy="404814"/>
            </a:xfrm>
            <a:custGeom>
              <a:avLst/>
              <a:gdLst/>
              <a:ahLst/>
              <a:cxnLst/>
              <a:rect l="0" t="0" r="0" b="0"/>
              <a:pathLst>
                <a:path w="165919" h="404814">
                  <a:moveTo>
                    <a:pt x="82588" y="0"/>
                  </a:moveTo>
                  <a:lnTo>
                    <a:pt x="88909" y="6321"/>
                  </a:lnTo>
                  <a:lnTo>
                    <a:pt x="92012" y="12951"/>
                  </a:lnTo>
                  <a:lnTo>
                    <a:pt x="92839" y="16571"/>
                  </a:lnTo>
                  <a:lnTo>
                    <a:pt x="94713" y="18985"/>
                  </a:lnTo>
                  <a:lnTo>
                    <a:pt x="100325" y="21667"/>
                  </a:lnTo>
                  <a:lnTo>
                    <a:pt x="107227" y="29915"/>
                  </a:lnTo>
                  <a:lnTo>
                    <a:pt x="134230" y="86052"/>
                  </a:lnTo>
                  <a:lnTo>
                    <a:pt x="140561" y="132827"/>
                  </a:lnTo>
                  <a:lnTo>
                    <a:pt x="141811" y="188124"/>
                  </a:lnTo>
                  <a:lnTo>
                    <a:pt x="148379" y="237656"/>
                  </a:lnTo>
                  <a:lnTo>
                    <a:pt x="153529" y="292949"/>
                  </a:lnTo>
                  <a:lnTo>
                    <a:pt x="157333" y="305707"/>
                  </a:lnTo>
                  <a:lnTo>
                    <a:pt x="165783" y="321196"/>
                  </a:lnTo>
                  <a:lnTo>
                    <a:pt x="165918" y="304873"/>
                  </a:lnTo>
                  <a:lnTo>
                    <a:pt x="148194" y="252120"/>
                  </a:lnTo>
                  <a:lnTo>
                    <a:pt x="129968" y="217593"/>
                  </a:lnTo>
                  <a:lnTo>
                    <a:pt x="114290" y="199086"/>
                  </a:lnTo>
                  <a:lnTo>
                    <a:pt x="106379" y="194315"/>
                  </a:lnTo>
                  <a:lnTo>
                    <a:pt x="90960" y="191631"/>
                  </a:lnTo>
                  <a:lnTo>
                    <a:pt x="77048" y="192326"/>
                  </a:lnTo>
                  <a:lnTo>
                    <a:pt x="62045" y="197044"/>
                  </a:lnTo>
                  <a:lnTo>
                    <a:pt x="38725" y="213458"/>
                  </a:lnTo>
                  <a:lnTo>
                    <a:pt x="21378" y="235079"/>
                  </a:lnTo>
                  <a:lnTo>
                    <a:pt x="4988" y="274271"/>
                  </a:lnTo>
                  <a:lnTo>
                    <a:pt x="0" y="323354"/>
                  </a:lnTo>
                  <a:lnTo>
                    <a:pt x="5788" y="351425"/>
                  </a:lnTo>
                  <a:lnTo>
                    <a:pt x="15823" y="364769"/>
                  </a:lnTo>
                  <a:lnTo>
                    <a:pt x="50143" y="390435"/>
                  </a:lnTo>
                  <a:lnTo>
                    <a:pt x="68609" y="398422"/>
                  </a:lnTo>
                  <a:lnTo>
                    <a:pt x="94494" y="4048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7" name="SMARTInkShape-344"/>
          <p:cNvSpPr/>
          <p:nvPr/>
        </p:nvSpPr>
        <p:spPr>
          <a:xfrm>
            <a:off x="4893469" y="810163"/>
            <a:ext cx="238126" cy="58994"/>
          </a:xfrm>
          <a:custGeom>
            <a:avLst/>
            <a:gdLst/>
            <a:ahLst/>
            <a:cxnLst/>
            <a:rect l="0" t="0" r="0" b="0"/>
            <a:pathLst>
              <a:path w="238126" h="58994">
                <a:moveTo>
                  <a:pt x="0" y="58993"/>
                </a:moveTo>
                <a:lnTo>
                  <a:pt x="6320" y="58993"/>
                </a:lnTo>
                <a:lnTo>
                  <a:pt x="8182" y="57670"/>
                </a:lnTo>
                <a:lnTo>
                  <a:pt x="9424" y="55465"/>
                </a:lnTo>
                <a:lnTo>
                  <a:pt x="10251" y="52673"/>
                </a:lnTo>
                <a:lnTo>
                  <a:pt x="12125" y="50811"/>
                </a:lnTo>
                <a:lnTo>
                  <a:pt x="24639" y="44295"/>
                </a:lnTo>
                <a:lnTo>
                  <a:pt x="46171" y="30660"/>
                </a:lnTo>
                <a:lnTo>
                  <a:pt x="101753" y="17602"/>
                </a:lnTo>
                <a:lnTo>
                  <a:pt x="158666" y="3551"/>
                </a:lnTo>
                <a:lnTo>
                  <a:pt x="198426" y="0"/>
                </a:lnTo>
                <a:lnTo>
                  <a:pt x="238125" y="1136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SMARTInkShape-345"/>
          <p:cNvSpPr/>
          <p:nvPr/>
        </p:nvSpPr>
        <p:spPr>
          <a:xfrm>
            <a:off x="2464594" y="833438"/>
            <a:ext cx="166688" cy="10252"/>
          </a:xfrm>
          <a:custGeom>
            <a:avLst/>
            <a:gdLst/>
            <a:ahLst/>
            <a:cxnLst/>
            <a:rect l="0" t="0" r="0" b="0"/>
            <a:pathLst>
              <a:path w="166688" h="10252">
                <a:moveTo>
                  <a:pt x="0" y="0"/>
                </a:moveTo>
                <a:lnTo>
                  <a:pt x="0" y="10251"/>
                </a:lnTo>
                <a:lnTo>
                  <a:pt x="0" y="5095"/>
                </a:lnTo>
                <a:lnTo>
                  <a:pt x="1323" y="3396"/>
                </a:lnTo>
                <a:lnTo>
                  <a:pt x="6320" y="1509"/>
                </a:lnTo>
                <a:lnTo>
                  <a:pt x="60604" y="17"/>
                </a:lnTo>
                <a:lnTo>
                  <a:pt x="115156" y="0"/>
                </a:lnTo>
                <a:lnTo>
                  <a:pt x="166687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</p:spPr>
        <p:txBody>
          <a:bodyPr/>
          <a:lstStyle/>
          <a:p>
            <a:r>
              <a:rPr lang="en-US" sz="3200" dirty="0" smtClean="0"/>
              <a:t>4. the ribosome moves along mRNA and binds new </a:t>
            </a:r>
            <a:r>
              <a:rPr lang="en-US" sz="3200" dirty="0" err="1" smtClean="0"/>
              <a:t>tRNA</a:t>
            </a:r>
            <a:r>
              <a:rPr lang="en-US" sz="3200" dirty="0" smtClean="0"/>
              <a:t> molecules to mRNA codons and link amino acids together to create a polypeptide chain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*** proteins are held together by </a:t>
            </a:r>
            <a:r>
              <a:rPr lang="en-US" sz="3200" u="sng" dirty="0"/>
              <a:t>peptide bonds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67" y="3169661"/>
            <a:ext cx="5841967" cy="3688339"/>
          </a:xfrm>
          <a:prstGeom prst="rect">
            <a:avLst/>
          </a:prstGeom>
        </p:spPr>
      </p:pic>
      <p:sp>
        <p:nvSpPr>
          <p:cNvPr id="10" name="SMARTInkShape-346"/>
          <p:cNvSpPr/>
          <p:nvPr/>
        </p:nvSpPr>
        <p:spPr>
          <a:xfrm>
            <a:off x="6738938" y="3024188"/>
            <a:ext cx="2297904" cy="81689"/>
          </a:xfrm>
          <a:custGeom>
            <a:avLst/>
            <a:gdLst/>
            <a:ahLst/>
            <a:cxnLst/>
            <a:rect l="0" t="0" r="0" b="0"/>
            <a:pathLst>
              <a:path w="2297904" h="81689">
                <a:moveTo>
                  <a:pt x="0" y="0"/>
                </a:moveTo>
                <a:lnTo>
                  <a:pt x="0" y="6320"/>
                </a:lnTo>
                <a:lnTo>
                  <a:pt x="3526" y="12951"/>
                </a:lnTo>
                <a:lnTo>
                  <a:pt x="6319" y="16571"/>
                </a:lnTo>
                <a:lnTo>
                  <a:pt x="12951" y="20594"/>
                </a:lnTo>
                <a:lnTo>
                  <a:pt x="27987" y="23177"/>
                </a:lnTo>
                <a:lnTo>
                  <a:pt x="78300" y="23801"/>
                </a:lnTo>
                <a:lnTo>
                  <a:pt x="133972" y="23811"/>
                </a:lnTo>
                <a:lnTo>
                  <a:pt x="191982" y="23812"/>
                </a:lnTo>
                <a:lnTo>
                  <a:pt x="250226" y="23812"/>
                </a:lnTo>
                <a:lnTo>
                  <a:pt x="309588" y="27340"/>
                </a:lnTo>
                <a:lnTo>
                  <a:pt x="369097" y="34615"/>
                </a:lnTo>
                <a:lnTo>
                  <a:pt x="428625" y="35573"/>
                </a:lnTo>
                <a:lnTo>
                  <a:pt x="477572" y="35690"/>
                </a:lnTo>
                <a:lnTo>
                  <a:pt x="533298" y="35713"/>
                </a:lnTo>
                <a:lnTo>
                  <a:pt x="589236" y="35717"/>
                </a:lnTo>
                <a:lnTo>
                  <a:pt x="641737" y="35718"/>
                </a:lnTo>
                <a:lnTo>
                  <a:pt x="693852" y="35718"/>
                </a:lnTo>
                <a:lnTo>
                  <a:pt x="748391" y="35718"/>
                </a:lnTo>
                <a:lnTo>
                  <a:pt x="806887" y="34395"/>
                </a:lnTo>
                <a:lnTo>
                  <a:pt x="865871" y="26295"/>
                </a:lnTo>
                <a:lnTo>
                  <a:pt x="910957" y="21020"/>
                </a:lnTo>
                <a:lnTo>
                  <a:pt x="962680" y="14606"/>
                </a:lnTo>
                <a:lnTo>
                  <a:pt x="1011519" y="12706"/>
                </a:lnTo>
                <a:lnTo>
                  <a:pt x="1059504" y="12143"/>
                </a:lnTo>
                <a:lnTo>
                  <a:pt x="1107235" y="11976"/>
                </a:lnTo>
                <a:lnTo>
                  <a:pt x="1154892" y="11926"/>
                </a:lnTo>
                <a:lnTo>
                  <a:pt x="1202527" y="11912"/>
                </a:lnTo>
                <a:lnTo>
                  <a:pt x="1250154" y="11907"/>
                </a:lnTo>
                <a:lnTo>
                  <a:pt x="1307335" y="11906"/>
                </a:lnTo>
                <a:lnTo>
                  <a:pt x="1366353" y="11906"/>
                </a:lnTo>
                <a:lnTo>
                  <a:pt x="1413202" y="11906"/>
                </a:lnTo>
                <a:lnTo>
                  <a:pt x="1460596" y="13229"/>
                </a:lnTo>
                <a:lnTo>
                  <a:pt x="1508153" y="20088"/>
                </a:lnTo>
                <a:lnTo>
                  <a:pt x="1555759" y="22709"/>
                </a:lnTo>
                <a:lnTo>
                  <a:pt x="1603377" y="23485"/>
                </a:lnTo>
                <a:lnTo>
                  <a:pt x="1651000" y="23715"/>
                </a:lnTo>
                <a:lnTo>
                  <a:pt x="1698625" y="23783"/>
                </a:lnTo>
                <a:lnTo>
                  <a:pt x="1746250" y="23803"/>
                </a:lnTo>
                <a:lnTo>
                  <a:pt x="1793875" y="23809"/>
                </a:lnTo>
                <a:lnTo>
                  <a:pt x="1840176" y="23811"/>
                </a:lnTo>
                <a:lnTo>
                  <a:pt x="1895576" y="23812"/>
                </a:lnTo>
                <a:lnTo>
                  <a:pt x="1950763" y="30133"/>
                </a:lnTo>
                <a:lnTo>
                  <a:pt x="2008064" y="35938"/>
                </a:lnTo>
                <a:lnTo>
                  <a:pt x="2062500" y="44924"/>
                </a:lnTo>
                <a:lnTo>
                  <a:pt x="2117496" y="53412"/>
                </a:lnTo>
                <a:lnTo>
                  <a:pt x="2166580" y="58322"/>
                </a:lnTo>
                <a:lnTo>
                  <a:pt x="2210965" y="62820"/>
                </a:lnTo>
                <a:lnTo>
                  <a:pt x="2245593" y="70302"/>
                </a:lnTo>
                <a:lnTo>
                  <a:pt x="2297891" y="71437"/>
                </a:lnTo>
                <a:lnTo>
                  <a:pt x="2297903" y="77758"/>
                </a:lnTo>
                <a:lnTo>
                  <a:pt x="2296581" y="79620"/>
                </a:lnTo>
                <a:lnTo>
                  <a:pt x="2294377" y="80861"/>
                </a:lnTo>
                <a:lnTo>
                  <a:pt x="2291584" y="81688"/>
                </a:lnTo>
                <a:lnTo>
                  <a:pt x="2289723" y="80917"/>
                </a:lnTo>
                <a:lnTo>
                  <a:pt x="2288481" y="79079"/>
                </a:lnTo>
                <a:lnTo>
                  <a:pt x="2286000" y="7143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347"/>
          <p:cNvSpPr/>
          <p:nvPr/>
        </p:nvSpPr>
        <p:spPr>
          <a:xfrm>
            <a:off x="3083868" y="1940719"/>
            <a:ext cx="2523977" cy="190500"/>
          </a:xfrm>
          <a:custGeom>
            <a:avLst/>
            <a:gdLst/>
            <a:ahLst/>
            <a:cxnLst/>
            <a:rect l="0" t="0" r="0" b="0"/>
            <a:pathLst>
              <a:path w="2523977" h="190500">
                <a:moveTo>
                  <a:pt x="2523976" y="0"/>
                </a:moveTo>
                <a:lnTo>
                  <a:pt x="2484682" y="1323"/>
                </a:lnTo>
                <a:lnTo>
                  <a:pt x="2467060" y="8182"/>
                </a:lnTo>
                <a:lnTo>
                  <a:pt x="2409276" y="17736"/>
                </a:lnTo>
                <a:lnTo>
                  <a:pt x="2356826" y="32117"/>
                </a:lnTo>
                <a:lnTo>
                  <a:pt x="2312319" y="43765"/>
                </a:lnTo>
                <a:lnTo>
                  <a:pt x="2265618" y="55594"/>
                </a:lnTo>
                <a:lnTo>
                  <a:pt x="2219590" y="66155"/>
                </a:lnTo>
                <a:lnTo>
                  <a:pt x="2164283" y="73921"/>
                </a:lnTo>
                <a:lnTo>
                  <a:pt x="2109114" y="81482"/>
                </a:lnTo>
                <a:lnTo>
                  <a:pt x="2059999" y="91158"/>
                </a:lnTo>
                <a:lnTo>
                  <a:pt x="2008551" y="94441"/>
                </a:lnTo>
                <a:lnTo>
                  <a:pt x="1954145" y="95090"/>
                </a:lnTo>
                <a:lnTo>
                  <a:pt x="1903857" y="96541"/>
                </a:lnTo>
                <a:lnTo>
                  <a:pt x="1844339" y="104667"/>
                </a:lnTo>
                <a:lnTo>
                  <a:pt x="1797405" y="109946"/>
                </a:lnTo>
                <a:lnTo>
                  <a:pt x="1749984" y="116361"/>
                </a:lnTo>
                <a:lnTo>
                  <a:pt x="1702420" y="118262"/>
                </a:lnTo>
                <a:lnTo>
                  <a:pt x="1645260" y="125225"/>
                </a:lnTo>
                <a:lnTo>
                  <a:pt x="1586247" y="129834"/>
                </a:lnTo>
                <a:lnTo>
                  <a:pt x="1527160" y="130744"/>
                </a:lnTo>
                <a:lnTo>
                  <a:pt x="1470559" y="130924"/>
                </a:lnTo>
                <a:lnTo>
                  <a:pt x="1415281" y="139142"/>
                </a:lnTo>
                <a:lnTo>
                  <a:pt x="1363653" y="143092"/>
                </a:lnTo>
                <a:lnTo>
                  <a:pt x="1312931" y="150730"/>
                </a:lnTo>
                <a:lnTo>
                  <a:pt x="1257921" y="154903"/>
                </a:lnTo>
                <a:lnTo>
                  <a:pt x="1207520" y="162607"/>
                </a:lnTo>
                <a:lnTo>
                  <a:pt x="1159072" y="165479"/>
                </a:lnTo>
                <a:lnTo>
                  <a:pt x="1112526" y="166329"/>
                </a:lnTo>
                <a:lnTo>
                  <a:pt x="1060572" y="166616"/>
                </a:lnTo>
                <a:lnTo>
                  <a:pt x="1005772" y="166673"/>
                </a:lnTo>
                <a:lnTo>
                  <a:pt x="952172" y="166684"/>
                </a:lnTo>
                <a:lnTo>
                  <a:pt x="907466" y="166686"/>
                </a:lnTo>
                <a:lnTo>
                  <a:pt x="860706" y="168010"/>
                </a:lnTo>
                <a:lnTo>
                  <a:pt x="814659" y="174870"/>
                </a:lnTo>
                <a:lnTo>
                  <a:pt x="759347" y="177858"/>
                </a:lnTo>
                <a:lnTo>
                  <a:pt x="713484" y="178375"/>
                </a:lnTo>
                <a:lnTo>
                  <a:pt x="656899" y="178550"/>
                </a:lnTo>
                <a:lnTo>
                  <a:pt x="598981" y="178588"/>
                </a:lnTo>
                <a:lnTo>
                  <a:pt x="546473" y="178593"/>
                </a:lnTo>
                <a:lnTo>
                  <a:pt x="487867" y="178594"/>
                </a:lnTo>
                <a:lnTo>
                  <a:pt x="428457" y="178594"/>
                </a:lnTo>
                <a:lnTo>
                  <a:pt x="374527" y="178594"/>
                </a:lnTo>
                <a:lnTo>
                  <a:pt x="323745" y="178594"/>
                </a:lnTo>
                <a:lnTo>
                  <a:pt x="268964" y="178594"/>
                </a:lnTo>
                <a:lnTo>
                  <a:pt x="212449" y="178594"/>
                </a:lnTo>
                <a:lnTo>
                  <a:pt x="175573" y="179916"/>
                </a:lnTo>
                <a:lnTo>
                  <a:pt x="152104" y="188017"/>
                </a:lnTo>
                <a:lnTo>
                  <a:pt x="98922" y="190354"/>
                </a:lnTo>
                <a:lnTo>
                  <a:pt x="42620" y="190497"/>
                </a:lnTo>
                <a:lnTo>
                  <a:pt x="26421" y="190499"/>
                </a:lnTo>
                <a:lnTo>
                  <a:pt x="13654" y="180248"/>
                </a:lnTo>
                <a:lnTo>
                  <a:pt x="12600" y="175802"/>
                </a:lnTo>
                <a:lnTo>
                  <a:pt x="12319" y="172763"/>
                </a:lnTo>
                <a:lnTo>
                  <a:pt x="10809" y="170738"/>
                </a:lnTo>
                <a:lnTo>
                  <a:pt x="5603" y="168488"/>
                </a:lnTo>
                <a:lnTo>
                  <a:pt x="3685" y="166564"/>
                </a:lnTo>
                <a:lnTo>
                  <a:pt x="1555" y="160900"/>
                </a:lnTo>
                <a:lnTo>
                  <a:pt x="0" y="145067"/>
                </a:lnTo>
                <a:lnTo>
                  <a:pt x="1274" y="145659"/>
                </a:lnTo>
                <a:lnTo>
                  <a:pt x="11757" y="15478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2533"/>
            <a:ext cx="10515600" cy="58044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5. the now empty </a:t>
            </a:r>
            <a:r>
              <a:rPr lang="en-US" sz="3200" dirty="0" err="1" smtClean="0"/>
              <a:t>tRNA</a:t>
            </a:r>
            <a:r>
              <a:rPr lang="en-US" sz="3200" dirty="0" smtClean="0"/>
              <a:t> molecule exits the ribosome</a:t>
            </a:r>
          </a:p>
          <a:p>
            <a:r>
              <a:rPr lang="en-US" sz="3200" dirty="0" smtClean="0"/>
              <a:t>6. a complementary </a:t>
            </a:r>
            <a:r>
              <a:rPr lang="en-US" sz="3200" dirty="0" err="1" smtClean="0"/>
              <a:t>tRNA</a:t>
            </a:r>
            <a:r>
              <a:rPr lang="en-US" sz="3200" dirty="0" smtClean="0"/>
              <a:t> molecule binds to the next exposed codon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1" y="1642533"/>
            <a:ext cx="5520266" cy="522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0267"/>
            <a:ext cx="10515600" cy="5736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7. the polypeptide chain grows until </a:t>
            </a:r>
            <a:r>
              <a:rPr lang="en-US" sz="3200" dirty="0" err="1" smtClean="0"/>
              <a:t>tRNA</a:t>
            </a:r>
            <a:r>
              <a:rPr lang="en-US" sz="3200" dirty="0" smtClean="0"/>
              <a:t> reached one of the </a:t>
            </a:r>
            <a:r>
              <a:rPr lang="en-US" sz="3200" u="sng" dirty="0" smtClean="0"/>
              <a:t>stop codons</a:t>
            </a:r>
            <a:r>
              <a:rPr lang="en-US" sz="3200" dirty="0" smtClean="0"/>
              <a:t> </a:t>
            </a:r>
            <a:r>
              <a:rPr lang="en-US" sz="3200" b="1" dirty="0" smtClean="0"/>
              <a:t>(UGA, UAA, UAG). </a:t>
            </a:r>
          </a:p>
          <a:p>
            <a:r>
              <a:rPr lang="en-US" sz="3200" dirty="0" smtClean="0"/>
              <a:t>At the end of translation, the protein is released, folded into a 3D structure, transported in a vesicle to the Golgi Apparatus to be modified and “shipped” to its final destination within the cell or outside of the cell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3150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Genetic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of mRNA that </a:t>
            </a:r>
            <a:r>
              <a:rPr lang="en-US" dirty="0" err="1" smtClean="0"/>
              <a:t>tRNA</a:t>
            </a:r>
            <a:r>
              <a:rPr lang="en-US" dirty="0" smtClean="0"/>
              <a:t> translates to create proteins</a:t>
            </a:r>
          </a:p>
          <a:p>
            <a:r>
              <a:rPr lang="en-US" dirty="0" smtClean="0"/>
              <a:t>Read 3 letters at a time</a:t>
            </a:r>
          </a:p>
          <a:p>
            <a:endParaRPr lang="en-US" dirty="0"/>
          </a:p>
          <a:p>
            <a:r>
              <a:rPr lang="en-US" dirty="0" smtClean="0"/>
              <a:t>Example: AUG CCC GGG AUU UGA translates into the following amino acid polypeptide chain: Methionine-</a:t>
            </a:r>
            <a:r>
              <a:rPr lang="en-US" dirty="0" err="1" smtClean="0"/>
              <a:t>Proline</a:t>
            </a:r>
            <a:r>
              <a:rPr lang="en-US" dirty="0" smtClean="0"/>
              <a:t>-Glycine-Isoleucine-STOP</a:t>
            </a:r>
          </a:p>
          <a:p>
            <a:endParaRPr lang="en-US" dirty="0"/>
          </a:p>
          <a:p>
            <a:r>
              <a:rPr lang="en-US" dirty="0" smtClean="0"/>
              <a:t>STOP is not an amino acid. It simply tells </a:t>
            </a:r>
            <a:r>
              <a:rPr lang="en-US" dirty="0" err="1" smtClean="0"/>
              <a:t>tRNA</a:t>
            </a:r>
            <a:r>
              <a:rPr lang="en-US" dirty="0" smtClean="0"/>
              <a:t> to terminate the translation process and to not add anymore amino acids to the polypeptide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translating these mRNA to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 UCA AGG GGC CAU UGA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AUG AAA GGG CCC UUU UGA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AUG GAU GCA AUA CUG UGA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65125"/>
            <a:ext cx="11616265" cy="1325563"/>
          </a:xfrm>
        </p:spPr>
        <p:txBody>
          <a:bodyPr/>
          <a:lstStyle/>
          <a:p>
            <a:r>
              <a:rPr lang="en-US" dirty="0" smtClean="0"/>
              <a:t>The CENTRAL DOGMA includes these 3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replication</a:t>
            </a:r>
          </a:p>
          <a:p>
            <a:r>
              <a:rPr lang="en-US" dirty="0" smtClean="0"/>
              <a:t>2. transcription</a:t>
            </a:r>
          </a:p>
          <a:p>
            <a:r>
              <a:rPr lang="en-US" dirty="0" smtClean="0"/>
              <a:t>3. translation</a:t>
            </a:r>
          </a:p>
          <a:p>
            <a:endParaRPr lang="en-US" dirty="0"/>
          </a:p>
          <a:p>
            <a:r>
              <a:rPr lang="en-US" dirty="0" smtClean="0"/>
              <a:t>RNA is a link between DNA and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95456"/>
            <a:ext cx="10515600" cy="1325563"/>
          </a:xfrm>
        </p:spPr>
        <p:txBody>
          <a:bodyPr/>
          <a:lstStyle/>
          <a:p>
            <a:r>
              <a:rPr lang="en-US" dirty="0" smtClean="0"/>
              <a:t>3 Main Differences between RNA and DNA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911225"/>
            <a:ext cx="10515600" cy="3007632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u="sng" dirty="0" smtClean="0"/>
              <a:t>DNA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Sugar is called deoxyribose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Double stranded</a:t>
            </a:r>
          </a:p>
          <a:p>
            <a:r>
              <a:rPr lang="en-US" sz="3200" dirty="0" smtClean="0"/>
              <a:t>Contains adenine, thymine, guanine, cytosine</a:t>
            </a:r>
          </a:p>
          <a:p>
            <a:endParaRPr lang="en-US" sz="3200" u="sng" dirty="0"/>
          </a:p>
          <a:p>
            <a:endParaRPr lang="en-US" sz="3200" u="sng" dirty="0" smtClean="0"/>
          </a:p>
          <a:p>
            <a:pPr marL="0" indent="0">
              <a:buNone/>
            </a:pPr>
            <a:r>
              <a:rPr lang="en-US" sz="3200" u="sng" dirty="0" smtClean="0"/>
              <a:t>RNA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Sugar is called Ribose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Single stranded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 smtClean="0"/>
              <a:t>Contains adenine, uracil, guanine, and cytosine</a:t>
            </a:r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1026" name="Picture 2" descr="Image result for 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54" y="2925368"/>
            <a:ext cx="5591175" cy="39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7" name="SMARTInkShape-115"/>
          <p:cNvSpPr/>
          <p:nvPr/>
        </p:nvSpPr>
        <p:spPr>
          <a:xfrm>
            <a:off x="3738563" y="1631156"/>
            <a:ext cx="1869282" cy="166689"/>
          </a:xfrm>
          <a:custGeom>
            <a:avLst/>
            <a:gdLst/>
            <a:ahLst/>
            <a:cxnLst/>
            <a:rect l="0" t="0" r="0" b="0"/>
            <a:pathLst>
              <a:path w="1869282" h="166689">
                <a:moveTo>
                  <a:pt x="0" y="0"/>
                </a:moveTo>
                <a:lnTo>
                  <a:pt x="6320" y="0"/>
                </a:lnTo>
                <a:lnTo>
                  <a:pt x="8182" y="1323"/>
                </a:lnTo>
                <a:lnTo>
                  <a:pt x="9423" y="3528"/>
                </a:lnTo>
                <a:lnTo>
                  <a:pt x="11415" y="10252"/>
                </a:lnTo>
                <a:lnTo>
                  <a:pt x="15215" y="11171"/>
                </a:lnTo>
                <a:lnTo>
                  <a:pt x="70613" y="11894"/>
                </a:lnTo>
                <a:lnTo>
                  <a:pt x="121436" y="15432"/>
                </a:lnTo>
                <a:lnTo>
                  <a:pt x="177756" y="23077"/>
                </a:lnTo>
                <a:lnTo>
                  <a:pt x="235858" y="25039"/>
                </a:lnTo>
                <a:lnTo>
                  <a:pt x="291037" y="34051"/>
                </a:lnTo>
                <a:lnTo>
                  <a:pt x="347400" y="35572"/>
                </a:lnTo>
                <a:lnTo>
                  <a:pt x="382496" y="37013"/>
                </a:lnTo>
                <a:lnTo>
                  <a:pt x="407932" y="45966"/>
                </a:lnTo>
                <a:lnTo>
                  <a:pt x="461355" y="47596"/>
                </a:lnTo>
                <a:lnTo>
                  <a:pt x="515788" y="47625"/>
                </a:lnTo>
                <a:lnTo>
                  <a:pt x="569388" y="47625"/>
                </a:lnTo>
                <a:lnTo>
                  <a:pt x="625853" y="47625"/>
                </a:lnTo>
                <a:lnTo>
                  <a:pt x="681427" y="47625"/>
                </a:lnTo>
                <a:lnTo>
                  <a:pt x="738995" y="47625"/>
                </a:lnTo>
                <a:lnTo>
                  <a:pt x="793536" y="47625"/>
                </a:lnTo>
                <a:lnTo>
                  <a:pt x="847106" y="47625"/>
                </a:lnTo>
                <a:lnTo>
                  <a:pt x="905098" y="47625"/>
                </a:lnTo>
                <a:lnTo>
                  <a:pt x="960451" y="47625"/>
                </a:lnTo>
                <a:lnTo>
                  <a:pt x="1016000" y="47625"/>
                </a:lnTo>
                <a:lnTo>
                  <a:pt x="1071562" y="47625"/>
                </a:lnTo>
                <a:lnTo>
                  <a:pt x="1087437" y="48948"/>
                </a:lnTo>
                <a:lnTo>
                  <a:pt x="1135062" y="58428"/>
                </a:lnTo>
                <a:lnTo>
                  <a:pt x="1174505" y="60758"/>
                </a:lnTo>
                <a:lnTo>
                  <a:pt x="1210959" y="69770"/>
                </a:lnTo>
                <a:lnTo>
                  <a:pt x="1270460" y="71373"/>
                </a:lnTo>
                <a:lnTo>
                  <a:pt x="1281669" y="72732"/>
                </a:lnTo>
                <a:lnTo>
                  <a:pt x="1311795" y="81685"/>
                </a:lnTo>
                <a:lnTo>
                  <a:pt x="1353454" y="84570"/>
                </a:lnTo>
                <a:lnTo>
                  <a:pt x="1408792" y="103103"/>
                </a:lnTo>
                <a:lnTo>
                  <a:pt x="1437651" y="106801"/>
                </a:lnTo>
                <a:lnTo>
                  <a:pt x="1466736" y="107110"/>
                </a:lnTo>
                <a:lnTo>
                  <a:pt x="1475618" y="110663"/>
                </a:lnTo>
                <a:lnTo>
                  <a:pt x="1479839" y="113463"/>
                </a:lnTo>
                <a:lnTo>
                  <a:pt x="1498420" y="117404"/>
                </a:lnTo>
                <a:lnTo>
                  <a:pt x="1532925" y="120289"/>
                </a:lnTo>
                <a:lnTo>
                  <a:pt x="1566523" y="129857"/>
                </a:lnTo>
                <a:lnTo>
                  <a:pt x="1623455" y="132283"/>
                </a:lnTo>
                <a:lnTo>
                  <a:pt x="1646539" y="141219"/>
                </a:lnTo>
                <a:lnTo>
                  <a:pt x="1670991" y="143871"/>
                </a:lnTo>
                <a:lnTo>
                  <a:pt x="1694152" y="153084"/>
                </a:lnTo>
                <a:lnTo>
                  <a:pt x="1748098" y="154737"/>
                </a:lnTo>
                <a:lnTo>
                  <a:pt x="1777465" y="154778"/>
                </a:lnTo>
                <a:lnTo>
                  <a:pt x="1785700" y="158307"/>
                </a:lnTo>
                <a:lnTo>
                  <a:pt x="1789749" y="161101"/>
                </a:lnTo>
                <a:lnTo>
                  <a:pt x="1808085" y="165032"/>
                </a:lnTo>
                <a:lnTo>
                  <a:pt x="1867415" y="166687"/>
                </a:lnTo>
                <a:lnTo>
                  <a:pt x="1869281" y="1666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SMARTInkShape-116"/>
          <p:cNvSpPr/>
          <p:nvPr/>
        </p:nvSpPr>
        <p:spPr>
          <a:xfrm>
            <a:off x="8929688" y="1619293"/>
            <a:ext cx="1154907" cy="119021"/>
          </a:xfrm>
          <a:custGeom>
            <a:avLst/>
            <a:gdLst/>
            <a:ahLst/>
            <a:cxnLst/>
            <a:rect l="0" t="0" r="0" b="0"/>
            <a:pathLst>
              <a:path w="1154907" h="119021">
                <a:moveTo>
                  <a:pt x="0" y="11863"/>
                </a:moveTo>
                <a:lnTo>
                  <a:pt x="0" y="1612"/>
                </a:lnTo>
                <a:lnTo>
                  <a:pt x="1323" y="1060"/>
                </a:lnTo>
                <a:lnTo>
                  <a:pt x="11415" y="0"/>
                </a:lnTo>
                <a:lnTo>
                  <a:pt x="21315" y="8148"/>
                </a:lnTo>
                <a:lnTo>
                  <a:pt x="33558" y="11374"/>
                </a:lnTo>
                <a:lnTo>
                  <a:pt x="78371" y="13177"/>
                </a:lnTo>
                <a:lnTo>
                  <a:pt x="92306" y="20043"/>
                </a:lnTo>
                <a:lnTo>
                  <a:pt x="151007" y="23624"/>
                </a:lnTo>
                <a:lnTo>
                  <a:pt x="182600" y="25064"/>
                </a:lnTo>
                <a:lnTo>
                  <a:pt x="230190" y="34570"/>
                </a:lnTo>
                <a:lnTo>
                  <a:pt x="277812" y="36902"/>
                </a:lnTo>
                <a:lnTo>
                  <a:pt x="325437" y="46470"/>
                </a:lnTo>
                <a:lnTo>
                  <a:pt x="381000" y="47517"/>
                </a:lnTo>
                <a:lnTo>
                  <a:pt x="396875" y="48876"/>
                </a:lnTo>
                <a:lnTo>
                  <a:pt x="448909" y="58751"/>
                </a:lnTo>
                <a:lnTo>
                  <a:pt x="488181" y="60714"/>
                </a:lnTo>
                <a:lnTo>
                  <a:pt x="521215" y="69727"/>
                </a:lnTo>
                <a:lnTo>
                  <a:pt x="577897" y="71248"/>
                </a:lnTo>
                <a:lnTo>
                  <a:pt x="602701" y="72689"/>
                </a:lnTo>
                <a:lnTo>
                  <a:pt x="639418" y="81642"/>
                </a:lnTo>
                <a:lnTo>
                  <a:pt x="691315" y="83236"/>
                </a:lnTo>
                <a:lnTo>
                  <a:pt x="743287" y="83298"/>
                </a:lnTo>
                <a:lnTo>
                  <a:pt x="802819" y="83301"/>
                </a:lnTo>
                <a:lnTo>
                  <a:pt x="858909" y="83301"/>
                </a:lnTo>
                <a:lnTo>
                  <a:pt x="915146" y="83301"/>
                </a:lnTo>
                <a:lnTo>
                  <a:pt x="974652" y="83301"/>
                </a:lnTo>
                <a:lnTo>
                  <a:pt x="1031846" y="83301"/>
                </a:lnTo>
                <a:lnTo>
                  <a:pt x="1039799" y="83301"/>
                </a:lnTo>
                <a:lnTo>
                  <a:pt x="1047743" y="86829"/>
                </a:lnTo>
                <a:lnTo>
                  <a:pt x="1055685" y="91483"/>
                </a:lnTo>
                <a:lnTo>
                  <a:pt x="1071562" y="94472"/>
                </a:lnTo>
                <a:lnTo>
                  <a:pt x="1087437" y="95062"/>
                </a:lnTo>
                <a:lnTo>
                  <a:pt x="1095375" y="98670"/>
                </a:lnTo>
                <a:lnTo>
                  <a:pt x="1099343" y="101485"/>
                </a:lnTo>
                <a:lnTo>
                  <a:pt x="1127087" y="106619"/>
                </a:lnTo>
                <a:lnTo>
                  <a:pt x="1147312" y="107070"/>
                </a:lnTo>
                <a:lnTo>
                  <a:pt x="1149843" y="108408"/>
                </a:lnTo>
                <a:lnTo>
                  <a:pt x="1151530" y="110622"/>
                </a:lnTo>
                <a:lnTo>
                  <a:pt x="1154906" y="1190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SMARTInkShape-117"/>
          <p:cNvSpPr/>
          <p:nvPr/>
        </p:nvSpPr>
        <p:spPr>
          <a:xfrm>
            <a:off x="8667750" y="2928938"/>
            <a:ext cx="11907" cy="11907"/>
          </a:xfrm>
          <a:custGeom>
            <a:avLst/>
            <a:gdLst/>
            <a:ahLst/>
            <a:cxnLst/>
            <a:rect l="0" t="0" r="0" b="0"/>
            <a:pathLst>
              <a:path w="11907" h="11907">
                <a:moveTo>
                  <a:pt x="0" y="0"/>
                </a:moveTo>
                <a:lnTo>
                  <a:pt x="0" y="11906"/>
                </a:lnTo>
                <a:lnTo>
                  <a:pt x="10251" y="11906"/>
                </a:lnTo>
                <a:lnTo>
                  <a:pt x="10802" y="10583"/>
                </a:lnTo>
                <a:lnTo>
                  <a:pt x="1190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SMARTInkShape-118"/>
          <p:cNvSpPr/>
          <p:nvPr/>
        </p:nvSpPr>
        <p:spPr>
          <a:xfrm>
            <a:off x="9405938" y="2512219"/>
            <a:ext cx="916782" cy="130970"/>
          </a:xfrm>
          <a:custGeom>
            <a:avLst/>
            <a:gdLst/>
            <a:ahLst/>
            <a:cxnLst/>
            <a:rect l="0" t="0" r="0" b="0"/>
            <a:pathLst>
              <a:path w="916782" h="130970">
                <a:moveTo>
                  <a:pt x="0" y="0"/>
                </a:moveTo>
                <a:lnTo>
                  <a:pt x="55901" y="0"/>
                </a:lnTo>
                <a:lnTo>
                  <a:pt x="77074" y="0"/>
                </a:lnTo>
                <a:lnTo>
                  <a:pt x="84084" y="3527"/>
                </a:lnTo>
                <a:lnTo>
                  <a:pt x="91610" y="8182"/>
                </a:lnTo>
                <a:lnTo>
                  <a:pt x="104848" y="11415"/>
                </a:lnTo>
                <a:lnTo>
                  <a:pt x="162728" y="11905"/>
                </a:lnTo>
                <a:lnTo>
                  <a:pt x="170659" y="11906"/>
                </a:lnTo>
                <a:lnTo>
                  <a:pt x="178594" y="15434"/>
                </a:lnTo>
                <a:lnTo>
                  <a:pt x="186531" y="20089"/>
                </a:lnTo>
                <a:lnTo>
                  <a:pt x="202406" y="23077"/>
                </a:lnTo>
                <a:lnTo>
                  <a:pt x="261937" y="23811"/>
                </a:lnTo>
                <a:lnTo>
                  <a:pt x="321249" y="23812"/>
                </a:lnTo>
                <a:lnTo>
                  <a:pt x="350900" y="23812"/>
                </a:lnTo>
                <a:lnTo>
                  <a:pt x="357921" y="27340"/>
                </a:lnTo>
                <a:lnTo>
                  <a:pt x="365450" y="31995"/>
                </a:lnTo>
                <a:lnTo>
                  <a:pt x="381064" y="34983"/>
                </a:lnTo>
                <a:lnTo>
                  <a:pt x="408784" y="35675"/>
                </a:lnTo>
                <a:lnTo>
                  <a:pt x="416719" y="39227"/>
                </a:lnTo>
                <a:lnTo>
                  <a:pt x="424656" y="43892"/>
                </a:lnTo>
                <a:lnTo>
                  <a:pt x="440531" y="46888"/>
                </a:lnTo>
                <a:lnTo>
                  <a:pt x="500062" y="47623"/>
                </a:lnTo>
                <a:lnTo>
                  <a:pt x="559593" y="47625"/>
                </a:lnTo>
                <a:lnTo>
                  <a:pt x="575468" y="47625"/>
                </a:lnTo>
                <a:lnTo>
                  <a:pt x="583406" y="51152"/>
                </a:lnTo>
                <a:lnTo>
                  <a:pt x="591343" y="55807"/>
                </a:lnTo>
                <a:lnTo>
                  <a:pt x="607218" y="58795"/>
                </a:lnTo>
                <a:lnTo>
                  <a:pt x="666750" y="59529"/>
                </a:lnTo>
                <a:lnTo>
                  <a:pt x="670718" y="59530"/>
                </a:lnTo>
                <a:lnTo>
                  <a:pt x="678656" y="63058"/>
                </a:lnTo>
                <a:lnTo>
                  <a:pt x="682625" y="65851"/>
                </a:lnTo>
                <a:lnTo>
                  <a:pt x="700852" y="69782"/>
                </a:lnTo>
                <a:lnTo>
                  <a:pt x="747350" y="72731"/>
                </a:lnTo>
                <a:lnTo>
                  <a:pt x="776206" y="81685"/>
                </a:lnTo>
                <a:lnTo>
                  <a:pt x="816361" y="84569"/>
                </a:lnTo>
                <a:lnTo>
                  <a:pt x="830435" y="91497"/>
                </a:lnTo>
                <a:lnTo>
                  <a:pt x="849452" y="95461"/>
                </a:lnTo>
                <a:lnTo>
                  <a:pt x="868399" y="104454"/>
                </a:lnTo>
                <a:lnTo>
                  <a:pt x="888898" y="108123"/>
                </a:lnTo>
                <a:lnTo>
                  <a:pt x="902509" y="117360"/>
                </a:lnTo>
                <a:lnTo>
                  <a:pt x="914917" y="118913"/>
                </a:lnTo>
                <a:lnTo>
                  <a:pt x="915537" y="120285"/>
                </a:lnTo>
                <a:lnTo>
                  <a:pt x="916781" y="1309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SMARTInkShape-119"/>
          <p:cNvSpPr/>
          <p:nvPr/>
        </p:nvSpPr>
        <p:spPr>
          <a:xfrm>
            <a:off x="4024313" y="2547938"/>
            <a:ext cx="1250157" cy="142876"/>
          </a:xfrm>
          <a:custGeom>
            <a:avLst/>
            <a:gdLst/>
            <a:ahLst/>
            <a:cxnLst/>
            <a:rect l="0" t="0" r="0" b="0"/>
            <a:pathLst>
              <a:path w="1250157" h="142876">
                <a:moveTo>
                  <a:pt x="0" y="59531"/>
                </a:moveTo>
                <a:lnTo>
                  <a:pt x="41392" y="58208"/>
                </a:lnTo>
                <a:lnTo>
                  <a:pt x="95349" y="44832"/>
                </a:lnTo>
                <a:lnTo>
                  <a:pt x="112491" y="39769"/>
                </a:lnTo>
                <a:lnTo>
                  <a:pt x="170879" y="27891"/>
                </a:lnTo>
                <a:lnTo>
                  <a:pt x="230310" y="15987"/>
                </a:lnTo>
                <a:lnTo>
                  <a:pt x="286289" y="12443"/>
                </a:lnTo>
                <a:lnTo>
                  <a:pt x="345352" y="2553"/>
                </a:lnTo>
                <a:lnTo>
                  <a:pt x="404821" y="335"/>
                </a:lnTo>
                <a:lnTo>
                  <a:pt x="464345" y="44"/>
                </a:lnTo>
                <a:lnTo>
                  <a:pt x="523875" y="6"/>
                </a:lnTo>
                <a:lnTo>
                  <a:pt x="582083" y="0"/>
                </a:lnTo>
                <a:lnTo>
                  <a:pt x="632686" y="0"/>
                </a:lnTo>
                <a:lnTo>
                  <a:pt x="690780" y="0"/>
                </a:lnTo>
                <a:lnTo>
                  <a:pt x="741940" y="1322"/>
                </a:lnTo>
                <a:lnTo>
                  <a:pt x="798213" y="10251"/>
                </a:lnTo>
                <a:lnTo>
                  <a:pt x="847891" y="15215"/>
                </a:lnTo>
                <a:lnTo>
                  <a:pt x="897027" y="22680"/>
                </a:lnTo>
                <a:lnTo>
                  <a:pt x="937867" y="27116"/>
                </a:lnTo>
                <a:lnTo>
                  <a:pt x="995996" y="45466"/>
                </a:lnTo>
                <a:lnTo>
                  <a:pt x="1054018" y="57686"/>
                </a:lnTo>
                <a:lnTo>
                  <a:pt x="1109829" y="71549"/>
                </a:lnTo>
                <a:lnTo>
                  <a:pt x="1126850" y="79261"/>
                </a:lnTo>
                <a:lnTo>
                  <a:pt x="1146740" y="83456"/>
                </a:lnTo>
                <a:lnTo>
                  <a:pt x="1161600" y="92490"/>
                </a:lnTo>
                <a:lnTo>
                  <a:pt x="1170227" y="99756"/>
                </a:lnTo>
                <a:lnTo>
                  <a:pt x="1182000" y="103867"/>
                </a:lnTo>
                <a:lnTo>
                  <a:pt x="1194729" y="107017"/>
                </a:lnTo>
                <a:lnTo>
                  <a:pt x="1211580" y="117215"/>
                </a:lnTo>
                <a:lnTo>
                  <a:pt x="1223378" y="126880"/>
                </a:lnTo>
                <a:lnTo>
                  <a:pt x="1230758" y="129151"/>
                </a:lnTo>
                <a:lnTo>
                  <a:pt x="1233255" y="131080"/>
                </a:lnTo>
                <a:lnTo>
                  <a:pt x="1238093" y="138792"/>
                </a:lnTo>
                <a:lnTo>
                  <a:pt x="1250156" y="142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SMARTInkShape-120"/>
          <p:cNvSpPr/>
          <p:nvPr/>
        </p:nvSpPr>
        <p:spPr>
          <a:xfrm>
            <a:off x="1476375" y="2119313"/>
            <a:ext cx="976314" cy="59532"/>
          </a:xfrm>
          <a:custGeom>
            <a:avLst/>
            <a:gdLst/>
            <a:ahLst/>
            <a:cxnLst/>
            <a:rect l="0" t="0" r="0" b="0"/>
            <a:pathLst>
              <a:path w="976314" h="59532">
                <a:moveTo>
                  <a:pt x="0" y="11906"/>
                </a:moveTo>
                <a:lnTo>
                  <a:pt x="40196" y="11906"/>
                </a:lnTo>
                <a:lnTo>
                  <a:pt x="47851" y="8378"/>
                </a:lnTo>
                <a:lnTo>
                  <a:pt x="55663" y="3723"/>
                </a:lnTo>
                <a:lnTo>
                  <a:pt x="71457" y="735"/>
                </a:lnTo>
                <a:lnTo>
                  <a:pt x="130234" y="5"/>
                </a:lnTo>
                <a:lnTo>
                  <a:pt x="187263" y="0"/>
                </a:lnTo>
                <a:lnTo>
                  <a:pt x="240833" y="0"/>
                </a:lnTo>
                <a:lnTo>
                  <a:pt x="278169" y="1322"/>
                </a:lnTo>
                <a:lnTo>
                  <a:pt x="324755" y="11415"/>
                </a:lnTo>
                <a:lnTo>
                  <a:pt x="350683" y="13132"/>
                </a:lnTo>
                <a:lnTo>
                  <a:pt x="397001" y="22700"/>
                </a:lnTo>
                <a:lnTo>
                  <a:pt x="452445" y="23747"/>
                </a:lnTo>
                <a:lnTo>
                  <a:pt x="510145" y="23811"/>
                </a:lnTo>
                <a:lnTo>
                  <a:pt x="568951" y="23812"/>
                </a:lnTo>
                <a:lnTo>
                  <a:pt x="579627" y="25135"/>
                </a:lnTo>
                <a:lnTo>
                  <a:pt x="609383" y="34063"/>
                </a:lnTo>
                <a:lnTo>
                  <a:pt x="666511" y="35699"/>
                </a:lnTo>
                <a:lnTo>
                  <a:pt x="718586" y="37041"/>
                </a:lnTo>
                <a:lnTo>
                  <a:pt x="741666" y="45969"/>
                </a:lnTo>
                <a:lnTo>
                  <a:pt x="799529" y="47581"/>
                </a:lnTo>
                <a:lnTo>
                  <a:pt x="812954" y="47612"/>
                </a:lnTo>
                <a:lnTo>
                  <a:pt x="868931" y="59312"/>
                </a:lnTo>
                <a:lnTo>
                  <a:pt x="927950" y="59529"/>
                </a:lnTo>
                <a:lnTo>
                  <a:pt x="976313" y="595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SMARTInkShape-121"/>
          <p:cNvSpPr/>
          <p:nvPr/>
        </p:nvSpPr>
        <p:spPr>
          <a:xfrm>
            <a:off x="6584156" y="2095500"/>
            <a:ext cx="892970" cy="71439"/>
          </a:xfrm>
          <a:custGeom>
            <a:avLst/>
            <a:gdLst/>
            <a:ahLst/>
            <a:cxnLst/>
            <a:rect l="0" t="0" r="0" b="0"/>
            <a:pathLst>
              <a:path w="892970" h="71439">
                <a:moveTo>
                  <a:pt x="0" y="0"/>
                </a:moveTo>
                <a:lnTo>
                  <a:pt x="10251" y="0"/>
                </a:lnTo>
                <a:lnTo>
                  <a:pt x="22012" y="10251"/>
                </a:lnTo>
                <a:lnTo>
                  <a:pt x="29600" y="11416"/>
                </a:lnTo>
                <a:lnTo>
                  <a:pt x="80996" y="11905"/>
                </a:lnTo>
                <a:lnTo>
                  <a:pt x="92385" y="20089"/>
                </a:lnTo>
                <a:lnTo>
                  <a:pt x="103515" y="22709"/>
                </a:lnTo>
                <a:lnTo>
                  <a:pt x="149717" y="25107"/>
                </a:lnTo>
                <a:lnTo>
                  <a:pt x="166471" y="33231"/>
                </a:lnTo>
                <a:lnTo>
                  <a:pt x="222249" y="35710"/>
                </a:lnTo>
                <a:lnTo>
                  <a:pt x="278303" y="35719"/>
                </a:lnTo>
                <a:lnTo>
                  <a:pt x="337346" y="35719"/>
                </a:lnTo>
                <a:lnTo>
                  <a:pt x="392926" y="35719"/>
                </a:lnTo>
                <a:lnTo>
                  <a:pt x="408785" y="35719"/>
                </a:lnTo>
                <a:lnTo>
                  <a:pt x="416720" y="32191"/>
                </a:lnTo>
                <a:lnTo>
                  <a:pt x="424657" y="27536"/>
                </a:lnTo>
                <a:lnTo>
                  <a:pt x="440532" y="24548"/>
                </a:lnTo>
                <a:lnTo>
                  <a:pt x="493776" y="23877"/>
                </a:lnTo>
                <a:lnTo>
                  <a:pt x="548572" y="23818"/>
                </a:lnTo>
                <a:lnTo>
                  <a:pt x="607135" y="23813"/>
                </a:lnTo>
                <a:lnTo>
                  <a:pt x="645246" y="23813"/>
                </a:lnTo>
                <a:lnTo>
                  <a:pt x="654105" y="27340"/>
                </a:lnTo>
                <a:lnTo>
                  <a:pt x="658320" y="30133"/>
                </a:lnTo>
                <a:lnTo>
                  <a:pt x="676893" y="34064"/>
                </a:lnTo>
                <a:lnTo>
                  <a:pt x="733016" y="35690"/>
                </a:lnTo>
                <a:lnTo>
                  <a:pt x="782032" y="37041"/>
                </a:lnTo>
                <a:lnTo>
                  <a:pt x="816360" y="46521"/>
                </a:lnTo>
                <a:lnTo>
                  <a:pt x="824965" y="47135"/>
                </a:lnTo>
                <a:lnTo>
                  <a:pt x="833201" y="50934"/>
                </a:lnTo>
                <a:lnTo>
                  <a:pt x="841269" y="55711"/>
                </a:lnTo>
                <a:lnTo>
                  <a:pt x="853250" y="59722"/>
                </a:lnTo>
                <a:lnTo>
                  <a:pt x="865178" y="67378"/>
                </a:lnTo>
                <a:lnTo>
                  <a:pt x="877092" y="70234"/>
                </a:lnTo>
                <a:lnTo>
                  <a:pt x="892969" y="714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RNA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373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/>
              <a:t>Messenger RNA (mRNA</a:t>
            </a:r>
            <a:r>
              <a:rPr lang="en-US" sz="3200" dirty="0" smtClean="0"/>
              <a:t>)- disposable copy of DNA to carry instructions to assemble proteins at the ribosome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Ribosomal RNA (</a:t>
            </a:r>
            <a:r>
              <a:rPr lang="en-US" sz="3200" b="1" dirty="0" err="1" smtClean="0"/>
              <a:t>rRNA</a:t>
            </a:r>
            <a:r>
              <a:rPr lang="en-US" sz="3200" b="1" dirty="0" smtClean="0"/>
              <a:t>)- </a:t>
            </a:r>
            <a:r>
              <a:rPr lang="en-US" sz="3200" dirty="0" smtClean="0"/>
              <a:t>RNA inside the ribosome to make the ribosome exist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Transfer RNA (</a:t>
            </a:r>
            <a:r>
              <a:rPr lang="en-US" sz="3200" b="1" dirty="0" err="1" smtClean="0"/>
              <a:t>tRNA</a:t>
            </a:r>
            <a:r>
              <a:rPr lang="en-US" sz="3200" b="1" dirty="0" smtClean="0"/>
              <a:t>)-  </a:t>
            </a:r>
            <a:r>
              <a:rPr lang="en-US" sz="3200" dirty="0" smtClean="0"/>
              <a:t>transfers amino acids in the cytoplasm to the growing polypeptide chain in the ribosomes to construct proteins</a:t>
            </a:r>
            <a:endParaRPr lang="en-US" sz="3200" dirty="0"/>
          </a:p>
        </p:txBody>
      </p:sp>
      <p:sp>
        <p:nvSpPr>
          <p:cNvPr id="4" name="AutoShape 2" descr="Image result for types of R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ypes of R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types of RNA"/>
          <p:cNvSpPr>
            <a:spLocks noChangeAspect="1" noChangeArrowheads="1"/>
          </p:cNvSpPr>
          <p:nvPr/>
        </p:nvSpPr>
        <p:spPr bwMode="auto">
          <a:xfrm>
            <a:off x="612775" y="-2962740"/>
            <a:ext cx="3327854" cy="33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Image result for types of 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47" y="4410074"/>
            <a:ext cx="79438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Protein Synthesis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process of converting mRNA into protein. It is the process of how proteins are made.</a:t>
            </a:r>
          </a:p>
          <a:p>
            <a:endParaRPr lang="en-US" sz="3600" dirty="0"/>
          </a:p>
          <a:p>
            <a:r>
              <a:rPr lang="en-US" sz="3600" dirty="0" smtClean="0"/>
              <a:t>Protein Synthesis has 2 Steps: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Transcription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200" dirty="0" smtClean="0"/>
              <a:t>	-</a:t>
            </a:r>
            <a:r>
              <a:rPr lang="en-US" sz="3600" dirty="0" smtClean="0"/>
              <a:t>takes place in the nucleus</a:t>
            </a:r>
          </a:p>
          <a:p>
            <a:pPr marL="0" indent="0">
              <a:buNone/>
            </a:pPr>
            <a:r>
              <a:rPr lang="en-US" sz="3600" dirty="0" smtClean="0"/>
              <a:t>2. Translation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- takes place in ribosomes</a:t>
            </a:r>
          </a:p>
        </p:txBody>
      </p:sp>
    </p:spTree>
    <p:extLst>
      <p:ext uri="{BB962C8B-B14F-4D97-AF65-F5344CB8AC3E}">
        <p14:creationId xmlns:p14="http://schemas.microsoft.com/office/powerpoint/2010/main" val="31788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Transcription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dirty="0" smtClean="0"/>
              <a:t>Converts a DNA strand into a single- stranded mRNA molecule. </a:t>
            </a:r>
          </a:p>
          <a:p>
            <a:r>
              <a:rPr lang="en-US" dirty="0" smtClean="0"/>
              <a:t>In other words, transcription is the process that copies DNA to make a strand of mRNA</a:t>
            </a:r>
          </a:p>
          <a:p>
            <a:endParaRPr lang="en-US" dirty="0"/>
          </a:p>
          <a:p>
            <a:r>
              <a:rPr lang="en-US" dirty="0" smtClean="0"/>
              <a:t>Takes place in the nucleus</a:t>
            </a:r>
            <a:endParaRPr lang="en-US" dirty="0"/>
          </a:p>
        </p:txBody>
      </p:sp>
      <p:pic>
        <p:nvPicPr>
          <p:cNvPr id="4100" name="Picture 4" descr="Image result for mRNA leaving nucl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78214"/>
            <a:ext cx="7162800" cy="44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Transcription Continued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dirty="0" smtClean="0"/>
              <a:t>Begins at specific locations on DNA called promoters</a:t>
            </a:r>
          </a:p>
          <a:p>
            <a:endParaRPr lang="en-US" dirty="0"/>
          </a:p>
          <a:p>
            <a:r>
              <a:rPr lang="en-US" dirty="0" smtClean="0"/>
              <a:t>Enzyme called RNA polymerase </a:t>
            </a:r>
            <a:r>
              <a:rPr lang="en-US" dirty="0" err="1" smtClean="0"/>
              <a:t>seperates</a:t>
            </a:r>
            <a:r>
              <a:rPr lang="en-US" dirty="0" smtClean="0"/>
              <a:t> DNA strand by breaking hydrogen bonds between nucleotide pairs.</a:t>
            </a:r>
          </a:p>
          <a:p>
            <a:endParaRPr lang="en-US" dirty="0"/>
          </a:p>
          <a:p>
            <a:r>
              <a:rPr lang="en-US" dirty="0" err="1" smtClean="0"/>
              <a:t>Seperated</a:t>
            </a:r>
            <a:r>
              <a:rPr lang="en-US" dirty="0" smtClean="0"/>
              <a:t> DNA strands are used as a template to assemble a strand of mRNA</a:t>
            </a:r>
            <a:endParaRPr lang="en-US" dirty="0"/>
          </a:p>
        </p:txBody>
      </p:sp>
      <p:pic>
        <p:nvPicPr>
          <p:cNvPr id="4" name="Picture 2" descr="Image result for tran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85" y="4385435"/>
            <a:ext cx="4060825" cy="24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0346"/>
            <a:ext cx="10515600" cy="1325563"/>
          </a:xfrm>
        </p:spPr>
        <p:txBody>
          <a:bodyPr/>
          <a:lstStyle/>
          <a:p>
            <a:r>
              <a:rPr lang="en-US" dirty="0" smtClean="0"/>
              <a:t>Transcription Continued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45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Nucleotides pair with one template strand of DNA</a:t>
            </a:r>
            <a:endParaRPr lang="en-US" sz="3200" dirty="0"/>
          </a:p>
          <a:p>
            <a:r>
              <a:rPr lang="en-US" sz="3200" dirty="0" smtClean="0"/>
              <a:t>RNA polymerase bonds the nucleotides back together</a:t>
            </a:r>
          </a:p>
          <a:p>
            <a:r>
              <a:rPr lang="en-US" sz="3200" dirty="0" smtClean="0"/>
              <a:t>What type of bonds are those?</a:t>
            </a:r>
          </a:p>
          <a:p>
            <a:endParaRPr lang="en-US" sz="3200" dirty="0"/>
          </a:p>
          <a:p>
            <a:r>
              <a:rPr lang="en-US" sz="3200" dirty="0" smtClean="0"/>
              <a:t>The DNA helix winds again as the gene is transcribed</a:t>
            </a:r>
            <a:endParaRPr lang="en-US" sz="3200" dirty="0"/>
          </a:p>
        </p:txBody>
      </p:sp>
      <p:pic>
        <p:nvPicPr>
          <p:cNvPr id="5122" name="Picture 2" descr="Image result for tran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0" y="3971839"/>
            <a:ext cx="7453541" cy="27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MARTInkShape-93"/>
          <p:cNvSpPr/>
          <p:nvPr/>
        </p:nvSpPr>
        <p:spPr>
          <a:xfrm>
            <a:off x="5845969" y="2047875"/>
            <a:ext cx="4083845" cy="166680"/>
          </a:xfrm>
          <a:custGeom>
            <a:avLst/>
            <a:gdLst/>
            <a:ahLst/>
            <a:cxnLst/>
            <a:rect l="0" t="0" r="0" b="0"/>
            <a:pathLst>
              <a:path w="4083845" h="166680">
                <a:moveTo>
                  <a:pt x="0" y="71438"/>
                </a:moveTo>
                <a:lnTo>
                  <a:pt x="17736" y="71438"/>
                </a:lnTo>
                <a:lnTo>
                  <a:pt x="24640" y="74965"/>
                </a:lnTo>
                <a:lnTo>
                  <a:pt x="32117" y="79620"/>
                </a:lnTo>
                <a:lnTo>
                  <a:pt x="47698" y="82608"/>
                </a:lnTo>
                <a:lnTo>
                  <a:pt x="51642" y="82853"/>
                </a:lnTo>
                <a:lnTo>
                  <a:pt x="59553" y="86653"/>
                </a:lnTo>
                <a:lnTo>
                  <a:pt x="63514" y="89519"/>
                </a:lnTo>
                <a:lnTo>
                  <a:pt x="116955" y="105352"/>
                </a:lnTo>
                <a:lnTo>
                  <a:pt x="139029" y="108123"/>
                </a:lnTo>
                <a:lnTo>
                  <a:pt x="167496" y="116510"/>
                </a:lnTo>
                <a:lnTo>
                  <a:pt x="215977" y="118913"/>
                </a:lnTo>
                <a:lnTo>
                  <a:pt x="228722" y="126051"/>
                </a:lnTo>
                <a:lnTo>
                  <a:pt x="243205" y="135398"/>
                </a:lnTo>
                <a:lnTo>
                  <a:pt x="266236" y="140660"/>
                </a:lnTo>
                <a:lnTo>
                  <a:pt x="319167" y="142788"/>
                </a:lnTo>
                <a:lnTo>
                  <a:pt x="371641" y="142871"/>
                </a:lnTo>
                <a:lnTo>
                  <a:pt x="409117" y="141552"/>
                </a:lnTo>
                <a:lnTo>
                  <a:pt x="456435" y="132072"/>
                </a:lnTo>
                <a:lnTo>
                  <a:pt x="512216" y="131066"/>
                </a:lnTo>
                <a:lnTo>
                  <a:pt x="571282" y="130974"/>
                </a:lnTo>
                <a:lnTo>
                  <a:pt x="628529" y="130969"/>
                </a:lnTo>
                <a:lnTo>
                  <a:pt x="687859" y="130969"/>
                </a:lnTo>
                <a:lnTo>
                  <a:pt x="747374" y="130969"/>
                </a:lnTo>
                <a:lnTo>
                  <a:pt x="806904" y="130969"/>
                </a:lnTo>
                <a:lnTo>
                  <a:pt x="860539" y="130969"/>
                </a:lnTo>
                <a:lnTo>
                  <a:pt x="907709" y="129646"/>
                </a:lnTo>
                <a:lnTo>
                  <a:pt x="964551" y="120166"/>
                </a:lnTo>
                <a:lnTo>
                  <a:pt x="1016987" y="119159"/>
                </a:lnTo>
                <a:lnTo>
                  <a:pt x="1047895" y="120414"/>
                </a:lnTo>
                <a:lnTo>
                  <a:pt x="1107057" y="130235"/>
                </a:lnTo>
                <a:lnTo>
                  <a:pt x="1123057" y="131965"/>
                </a:lnTo>
                <a:lnTo>
                  <a:pt x="1169151" y="141177"/>
                </a:lnTo>
                <a:lnTo>
                  <a:pt x="1221884" y="142726"/>
                </a:lnTo>
                <a:lnTo>
                  <a:pt x="1279231" y="153669"/>
                </a:lnTo>
                <a:lnTo>
                  <a:pt x="1336363" y="156007"/>
                </a:lnTo>
                <a:lnTo>
                  <a:pt x="1386319" y="165576"/>
                </a:lnTo>
                <a:lnTo>
                  <a:pt x="1443513" y="166590"/>
                </a:lnTo>
                <a:lnTo>
                  <a:pt x="1500334" y="166679"/>
                </a:lnTo>
                <a:lnTo>
                  <a:pt x="1559628" y="165364"/>
                </a:lnTo>
                <a:lnTo>
                  <a:pt x="1609161" y="156436"/>
                </a:lnTo>
                <a:lnTo>
                  <a:pt x="1667113" y="145575"/>
                </a:lnTo>
                <a:lnTo>
                  <a:pt x="1699137" y="140147"/>
                </a:lnTo>
                <a:lnTo>
                  <a:pt x="1728909" y="133688"/>
                </a:lnTo>
                <a:lnTo>
                  <a:pt x="1774525" y="125185"/>
                </a:lnTo>
                <a:lnTo>
                  <a:pt x="1824204" y="106917"/>
                </a:lnTo>
                <a:lnTo>
                  <a:pt x="1881522" y="88604"/>
                </a:lnTo>
                <a:lnTo>
                  <a:pt x="1934441" y="77716"/>
                </a:lnTo>
                <a:lnTo>
                  <a:pt x="1989085" y="59312"/>
                </a:lnTo>
                <a:lnTo>
                  <a:pt x="2024282" y="51088"/>
                </a:lnTo>
                <a:lnTo>
                  <a:pt x="2056318" y="45123"/>
                </a:lnTo>
                <a:lnTo>
                  <a:pt x="2086096" y="38505"/>
                </a:lnTo>
                <a:lnTo>
                  <a:pt x="2143454" y="27903"/>
                </a:lnTo>
                <a:lnTo>
                  <a:pt x="2202699" y="24351"/>
                </a:lnTo>
                <a:lnTo>
                  <a:pt x="2262193" y="14460"/>
                </a:lnTo>
                <a:lnTo>
                  <a:pt x="2321719" y="12243"/>
                </a:lnTo>
                <a:lnTo>
                  <a:pt x="2381250" y="11951"/>
                </a:lnTo>
                <a:lnTo>
                  <a:pt x="2430197" y="11915"/>
                </a:lnTo>
                <a:lnTo>
                  <a:pt x="2485923" y="8380"/>
                </a:lnTo>
                <a:lnTo>
                  <a:pt x="2541862" y="1656"/>
                </a:lnTo>
                <a:lnTo>
                  <a:pt x="2594362" y="327"/>
                </a:lnTo>
                <a:lnTo>
                  <a:pt x="2646478" y="65"/>
                </a:lnTo>
                <a:lnTo>
                  <a:pt x="2701016" y="13"/>
                </a:lnTo>
                <a:lnTo>
                  <a:pt x="2758190" y="3"/>
                </a:lnTo>
                <a:lnTo>
                  <a:pt x="2812599" y="0"/>
                </a:lnTo>
                <a:lnTo>
                  <a:pt x="2867592" y="0"/>
                </a:lnTo>
                <a:lnTo>
                  <a:pt x="2924855" y="0"/>
                </a:lnTo>
                <a:lnTo>
                  <a:pt x="2979284" y="0"/>
                </a:lnTo>
                <a:lnTo>
                  <a:pt x="3034280" y="0"/>
                </a:lnTo>
                <a:lnTo>
                  <a:pt x="3083361" y="0"/>
                </a:lnTo>
                <a:lnTo>
                  <a:pt x="3134801" y="0"/>
                </a:lnTo>
                <a:lnTo>
                  <a:pt x="3189206" y="6321"/>
                </a:lnTo>
                <a:lnTo>
                  <a:pt x="3239493" y="10803"/>
                </a:lnTo>
                <a:lnTo>
                  <a:pt x="3295483" y="11689"/>
                </a:lnTo>
                <a:lnTo>
                  <a:pt x="3345153" y="11863"/>
                </a:lnTo>
                <a:lnTo>
                  <a:pt x="3401364" y="11898"/>
                </a:lnTo>
                <a:lnTo>
                  <a:pt x="3452056" y="11905"/>
                </a:lnTo>
                <a:lnTo>
                  <a:pt x="3488307" y="15434"/>
                </a:lnTo>
                <a:lnTo>
                  <a:pt x="3536113" y="22157"/>
                </a:lnTo>
                <a:lnTo>
                  <a:pt x="3583772" y="23486"/>
                </a:lnTo>
                <a:lnTo>
                  <a:pt x="3631404" y="23748"/>
                </a:lnTo>
                <a:lnTo>
                  <a:pt x="3679031" y="23800"/>
                </a:lnTo>
                <a:lnTo>
                  <a:pt x="3738562" y="20283"/>
                </a:lnTo>
                <a:lnTo>
                  <a:pt x="3789911" y="13009"/>
                </a:lnTo>
                <a:lnTo>
                  <a:pt x="3848447" y="12003"/>
                </a:lnTo>
                <a:lnTo>
                  <a:pt x="3905384" y="13238"/>
                </a:lnTo>
                <a:lnTo>
                  <a:pt x="3964557" y="23077"/>
                </a:lnTo>
                <a:lnTo>
                  <a:pt x="4004437" y="25039"/>
                </a:lnTo>
                <a:lnTo>
                  <a:pt x="4050605" y="34978"/>
                </a:lnTo>
                <a:lnTo>
                  <a:pt x="4074043" y="35572"/>
                </a:lnTo>
                <a:lnTo>
                  <a:pt x="4077311" y="36944"/>
                </a:lnTo>
                <a:lnTo>
                  <a:pt x="4079488" y="39182"/>
                </a:lnTo>
                <a:lnTo>
                  <a:pt x="4083844" y="476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Shape-94"/>
          <p:cNvSpPr/>
          <p:nvPr/>
        </p:nvSpPr>
        <p:spPr>
          <a:xfrm>
            <a:off x="1166813" y="2059781"/>
            <a:ext cx="4000501" cy="119064"/>
          </a:xfrm>
          <a:custGeom>
            <a:avLst/>
            <a:gdLst/>
            <a:ahLst/>
            <a:cxnLst/>
            <a:rect l="0" t="0" r="0" b="0"/>
            <a:pathLst>
              <a:path w="4000501" h="119064">
                <a:moveTo>
                  <a:pt x="0" y="95250"/>
                </a:moveTo>
                <a:lnTo>
                  <a:pt x="41360" y="95250"/>
                </a:lnTo>
                <a:lnTo>
                  <a:pt x="48368" y="98778"/>
                </a:lnTo>
                <a:lnTo>
                  <a:pt x="52089" y="101571"/>
                </a:lnTo>
                <a:lnTo>
                  <a:pt x="63279" y="104674"/>
                </a:lnTo>
                <a:lnTo>
                  <a:pt x="121642" y="107092"/>
                </a:lnTo>
                <a:lnTo>
                  <a:pt x="150907" y="108471"/>
                </a:lnTo>
                <a:lnTo>
                  <a:pt x="187066" y="117406"/>
                </a:lnTo>
                <a:lnTo>
                  <a:pt x="242125" y="118966"/>
                </a:lnTo>
                <a:lnTo>
                  <a:pt x="301185" y="119057"/>
                </a:lnTo>
                <a:lnTo>
                  <a:pt x="359980" y="119062"/>
                </a:lnTo>
                <a:lnTo>
                  <a:pt x="419446" y="119063"/>
                </a:lnTo>
                <a:lnTo>
                  <a:pt x="475286" y="119063"/>
                </a:lnTo>
                <a:lnTo>
                  <a:pt x="528733" y="119063"/>
                </a:lnTo>
                <a:lnTo>
                  <a:pt x="584045" y="119063"/>
                </a:lnTo>
                <a:lnTo>
                  <a:pt x="643021" y="119063"/>
                </a:lnTo>
                <a:lnTo>
                  <a:pt x="702479" y="119063"/>
                </a:lnTo>
                <a:lnTo>
                  <a:pt x="762001" y="119063"/>
                </a:lnTo>
                <a:lnTo>
                  <a:pt x="821531" y="115535"/>
                </a:lnTo>
                <a:lnTo>
                  <a:pt x="881062" y="108260"/>
                </a:lnTo>
                <a:lnTo>
                  <a:pt x="940593" y="100981"/>
                </a:lnTo>
                <a:lnTo>
                  <a:pt x="989541" y="96382"/>
                </a:lnTo>
                <a:lnTo>
                  <a:pt x="1045267" y="95474"/>
                </a:lnTo>
                <a:lnTo>
                  <a:pt x="1094884" y="88974"/>
                </a:lnTo>
                <a:lnTo>
                  <a:pt x="1142903" y="84456"/>
                </a:lnTo>
                <a:lnTo>
                  <a:pt x="1194133" y="83564"/>
                </a:lnTo>
                <a:lnTo>
                  <a:pt x="1248497" y="77067"/>
                </a:lnTo>
                <a:lnTo>
                  <a:pt x="1305941" y="72179"/>
                </a:lnTo>
                <a:lnTo>
                  <a:pt x="1335917" y="68130"/>
                </a:lnTo>
                <a:lnTo>
                  <a:pt x="1393349" y="60664"/>
                </a:lnTo>
                <a:lnTo>
                  <a:pt x="1452604" y="59681"/>
                </a:lnTo>
                <a:lnTo>
                  <a:pt x="1512099" y="59551"/>
                </a:lnTo>
                <a:lnTo>
                  <a:pt x="1570302" y="59534"/>
                </a:lnTo>
                <a:lnTo>
                  <a:pt x="1620905" y="59532"/>
                </a:lnTo>
                <a:lnTo>
                  <a:pt x="1665879" y="58209"/>
                </a:lnTo>
                <a:lnTo>
                  <a:pt x="1716197" y="49280"/>
                </a:lnTo>
                <a:lnTo>
                  <a:pt x="1764831" y="47844"/>
                </a:lnTo>
                <a:lnTo>
                  <a:pt x="1820689" y="47654"/>
                </a:lnTo>
                <a:lnTo>
                  <a:pt x="1874139" y="48951"/>
                </a:lnTo>
                <a:lnTo>
                  <a:pt x="1931639" y="58428"/>
                </a:lnTo>
                <a:lnTo>
                  <a:pt x="1988488" y="58112"/>
                </a:lnTo>
                <a:lnTo>
                  <a:pt x="2047651" y="48355"/>
                </a:lnTo>
                <a:lnTo>
                  <a:pt x="2104904" y="47689"/>
                </a:lnTo>
                <a:lnTo>
                  <a:pt x="2162821" y="47629"/>
                </a:lnTo>
                <a:lnTo>
                  <a:pt x="2220832" y="47625"/>
                </a:lnTo>
                <a:lnTo>
                  <a:pt x="2276298" y="47625"/>
                </a:lnTo>
                <a:lnTo>
                  <a:pt x="2334638" y="47625"/>
                </a:lnTo>
                <a:lnTo>
                  <a:pt x="2392983" y="47625"/>
                </a:lnTo>
                <a:lnTo>
                  <a:pt x="2448708" y="47625"/>
                </a:lnTo>
                <a:lnTo>
                  <a:pt x="2502957" y="46302"/>
                </a:lnTo>
                <a:lnTo>
                  <a:pt x="2526607" y="38201"/>
                </a:lnTo>
                <a:lnTo>
                  <a:pt x="2585806" y="35762"/>
                </a:lnTo>
                <a:lnTo>
                  <a:pt x="2643426" y="35720"/>
                </a:lnTo>
                <a:lnTo>
                  <a:pt x="2659168" y="34397"/>
                </a:lnTo>
                <a:lnTo>
                  <a:pt x="2705994" y="24303"/>
                </a:lnTo>
                <a:lnTo>
                  <a:pt x="2759265" y="23821"/>
                </a:lnTo>
                <a:lnTo>
                  <a:pt x="2813753" y="22490"/>
                </a:lnTo>
                <a:lnTo>
                  <a:pt x="2836413" y="14389"/>
                </a:lnTo>
                <a:lnTo>
                  <a:pt x="2889409" y="12052"/>
                </a:lnTo>
                <a:lnTo>
                  <a:pt x="2948865" y="11909"/>
                </a:lnTo>
                <a:lnTo>
                  <a:pt x="3000612" y="11907"/>
                </a:lnTo>
                <a:lnTo>
                  <a:pt x="3038770" y="10584"/>
                </a:lnTo>
                <a:lnTo>
                  <a:pt x="3062394" y="2483"/>
                </a:lnTo>
                <a:lnTo>
                  <a:pt x="3115320" y="97"/>
                </a:lnTo>
                <a:lnTo>
                  <a:pt x="3168828" y="4"/>
                </a:lnTo>
                <a:lnTo>
                  <a:pt x="3228359" y="0"/>
                </a:lnTo>
                <a:lnTo>
                  <a:pt x="3286348" y="0"/>
                </a:lnTo>
                <a:lnTo>
                  <a:pt x="3338830" y="0"/>
                </a:lnTo>
                <a:lnTo>
                  <a:pt x="3391011" y="0"/>
                </a:lnTo>
                <a:lnTo>
                  <a:pt x="3444974" y="1323"/>
                </a:lnTo>
                <a:lnTo>
                  <a:pt x="3491019" y="11171"/>
                </a:lnTo>
                <a:lnTo>
                  <a:pt x="3527223" y="13132"/>
                </a:lnTo>
                <a:lnTo>
                  <a:pt x="3550609" y="21311"/>
                </a:lnTo>
                <a:lnTo>
                  <a:pt x="3586762" y="24806"/>
                </a:lnTo>
                <a:lnTo>
                  <a:pt x="3610909" y="34020"/>
                </a:lnTo>
                <a:lnTo>
                  <a:pt x="3670427" y="35700"/>
                </a:lnTo>
                <a:lnTo>
                  <a:pt x="3683144" y="37033"/>
                </a:lnTo>
                <a:lnTo>
                  <a:pt x="3706309" y="45969"/>
                </a:lnTo>
                <a:lnTo>
                  <a:pt x="3765679" y="47606"/>
                </a:lnTo>
                <a:lnTo>
                  <a:pt x="3824070" y="47625"/>
                </a:lnTo>
                <a:lnTo>
                  <a:pt x="3879283" y="47625"/>
                </a:lnTo>
                <a:lnTo>
                  <a:pt x="3921011" y="48948"/>
                </a:lnTo>
                <a:lnTo>
                  <a:pt x="3944399" y="57876"/>
                </a:lnTo>
                <a:lnTo>
                  <a:pt x="3960705" y="60527"/>
                </a:lnTo>
                <a:lnTo>
                  <a:pt x="3976666" y="68891"/>
                </a:lnTo>
                <a:lnTo>
                  <a:pt x="4000500" y="7143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95"/>
          <p:cNvSpPr/>
          <p:nvPr/>
        </p:nvSpPr>
        <p:spPr>
          <a:xfrm>
            <a:off x="4774450" y="1500188"/>
            <a:ext cx="595270" cy="47626"/>
          </a:xfrm>
          <a:custGeom>
            <a:avLst/>
            <a:gdLst/>
            <a:ahLst/>
            <a:cxnLst/>
            <a:rect l="0" t="0" r="0" b="0"/>
            <a:pathLst>
              <a:path w="595270" h="47626">
                <a:moveTo>
                  <a:pt x="11863" y="11906"/>
                </a:moveTo>
                <a:lnTo>
                  <a:pt x="447" y="11906"/>
                </a:lnTo>
                <a:lnTo>
                  <a:pt x="0" y="1654"/>
                </a:lnTo>
                <a:lnTo>
                  <a:pt x="1308" y="1103"/>
                </a:lnTo>
                <a:lnTo>
                  <a:pt x="56950" y="0"/>
                </a:lnTo>
                <a:lnTo>
                  <a:pt x="112325" y="0"/>
                </a:lnTo>
                <a:lnTo>
                  <a:pt x="166717" y="0"/>
                </a:lnTo>
                <a:lnTo>
                  <a:pt x="222211" y="0"/>
                </a:lnTo>
                <a:lnTo>
                  <a:pt x="280083" y="0"/>
                </a:lnTo>
                <a:lnTo>
                  <a:pt x="313161" y="1322"/>
                </a:lnTo>
                <a:lnTo>
                  <a:pt x="369266" y="10802"/>
                </a:lnTo>
                <a:lnTo>
                  <a:pt x="395719" y="12902"/>
                </a:lnTo>
                <a:lnTo>
                  <a:pt x="444359" y="22680"/>
                </a:lnTo>
                <a:lnTo>
                  <a:pt x="503765" y="23783"/>
                </a:lnTo>
                <a:lnTo>
                  <a:pt x="539583" y="25132"/>
                </a:lnTo>
                <a:lnTo>
                  <a:pt x="568945" y="35228"/>
                </a:lnTo>
                <a:lnTo>
                  <a:pt x="581487" y="35675"/>
                </a:lnTo>
                <a:lnTo>
                  <a:pt x="595269" y="476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96"/>
          <p:cNvSpPr/>
          <p:nvPr/>
        </p:nvSpPr>
        <p:spPr>
          <a:xfrm>
            <a:off x="1166813" y="1488281"/>
            <a:ext cx="2726532" cy="130970"/>
          </a:xfrm>
          <a:custGeom>
            <a:avLst/>
            <a:gdLst/>
            <a:ahLst/>
            <a:cxnLst/>
            <a:rect l="0" t="0" r="0" b="0"/>
            <a:pathLst>
              <a:path w="2726532" h="130970">
                <a:moveTo>
                  <a:pt x="0" y="11907"/>
                </a:moveTo>
                <a:lnTo>
                  <a:pt x="0" y="0"/>
                </a:lnTo>
                <a:lnTo>
                  <a:pt x="10251" y="10252"/>
                </a:lnTo>
                <a:lnTo>
                  <a:pt x="17736" y="11416"/>
                </a:lnTo>
                <a:lnTo>
                  <a:pt x="75410" y="11905"/>
                </a:lnTo>
                <a:lnTo>
                  <a:pt x="99219" y="11907"/>
                </a:lnTo>
                <a:lnTo>
                  <a:pt x="158667" y="24809"/>
                </a:lnTo>
                <a:lnTo>
                  <a:pt x="181321" y="33172"/>
                </a:lnTo>
                <a:lnTo>
                  <a:pt x="240678" y="39180"/>
                </a:lnTo>
                <a:lnTo>
                  <a:pt x="262694" y="45123"/>
                </a:lnTo>
                <a:lnTo>
                  <a:pt x="317284" y="47528"/>
                </a:lnTo>
                <a:lnTo>
                  <a:pt x="338455" y="48919"/>
                </a:lnTo>
                <a:lnTo>
                  <a:pt x="383498" y="57873"/>
                </a:lnTo>
                <a:lnTo>
                  <a:pt x="436085" y="59386"/>
                </a:lnTo>
                <a:lnTo>
                  <a:pt x="494396" y="69770"/>
                </a:lnTo>
                <a:lnTo>
                  <a:pt x="551557" y="82143"/>
                </a:lnTo>
                <a:lnTo>
                  <a:pt x="610740" y="83273"/>
                </a:lnTo>
                <a:lnTo>
                  <a:pt x="631273" y="84636"/>
                </a:lnTo>
                <a:lnTo>
                  <a:pt x="683620" y="95467"/>
                </a:lnTo>
                <a:lnTo>
                  <a:pt x="741024" y="105956"/>
                </a:lnTo>
                <a:lnTo>
                  <a:pt x="765633" y="108124"/>
                </a:lnTo>
                <a:lnTo>
                  <a:pt x="814887" y="117928"/>
                </a:lnTo>
                <a:lnTo>
                  <a:pt x="872019" y="118963"/>
                </a:lnTo>
                <a:lnTo>
                  <a:pt x="921975" y="120377"/>
                </a:lnTo>
                <a:lnTo>
                  <a:pt x="976996" y="129313"/>
                </a:lnTo>
                <a:lnTo>
                  <a:pt x="1026510" y="130751"/>
                </a:lnTo>
                <a:lnTo>
                  <a:pt x="1075624" y="130940"/>
                </a:lnTo>
                <a:lnTo>
                  <a:pt x="1125308" y="130965"/>
                </a:lnTo>
                <a:lnTo>
                  <a:pt x="1178521" y="130969"/>
                </a:lnTo>
                <a:lnTo>
                  <a:pt x="1232957" y="130969"/>
                </a:lnTo>
                <a:lnTo>
                  <a:pt x="1288110" y="130969"/>
                </a:lnTo>
                <a:lnTo>
                  <a:pt x="1347257" y="130969"/>
                </a:lnTo>
                <a:lnTo>
                  <a:pt x="1400434" y="130969"/>
                </a:lnTo>
                <a:lnTo>
                  <a:pt x="1454867" y="130969"/>
                </a:lnTo>
                <a:lnTo>
                  <a:pt x="1484277" y="129646"/>
                </a:lnTo>
                <a:lnTo>
                  <a:pt x="1539000" y="120166"/>
                </a:lnTo>
                <a:lnTo>
                  <a:pt x="1588745" y="119160"/>
                </a:lnTo>
                <a:lnTo>
                  <a:pt x="1645921" y="119071"/>
                </a:lnTo>
                <a:lnTo>
                  <a:pt x="1702528" y="119063"/>
                </a:lnTo>
                <a:lnTo>
                  <a:pt x="1753292" y="119063"/>
                </a:lnTo>
                <a:lnTo>
                  <a:pt x="1801547" y="119063"/>
                </a:lnTo>
                <a:lnTo>
                  <a:pt x="1849359" y="119063"/>
                </a:lnTo>
                <a:lnTo>
                  <a:pt x="1907815" y="119063"/>
                </a:lnTo>
                <a:lnTo>
                  <a:pt x="1963707" y="119063"/>
                </a:lnTo>
                <a:lnTo>
                  <a:pt x="2020822" y="119063"/>
                </a:lnTo>
                <a:lnTo>
                  <a:pt x="2080291" y="119063"/>
                </a:lnTo>
                <a:lnTo>
                  <a:pt x="2133925" y="119063"/>
                </a:lnTo>
                <a:lnTo>
                  <a:pt x="2157182" y="119063"/>
                </a:lnTo>
                <a:lnTo>
                  <a:pt x="2166129" y="115535"/>
                </a:lnTo>
                <a:lnTo>
                  <a:pt x="2170367" y="112742"/>
                </a:lnTo>
                <a:lnTo>
                  <a:pt x="2188973" y="108811"/>
                </a:lnTo>
                <a:lnTo>
                  <a:pt x="2245109" y="107185"/>
                </a:lnTo>
                <a:lnTo>
                  <a:pt x="2278202" y="105836"/>
                </a:lnTo>
                <a:lnTo>
                  <a:pt x="2301370" y="96906"/>
                </a:lnTo>
                <a:lnTo>
                  <a:pt x="2360741" y="95269"/>
                </a:lnTo>
                <a:lnTo>
                  <a:pt x="2373458" y="93936"/>
                </a:lnTo>
                <a:lnTo>
                  <a:pt x="2396621" y="85000"/>
                </a:lnTo>
                <a:lnTo>
                  <a:pt x="2455991" y="83363"/>
                </a:lnTo>
                <a:lnTo>
                  <a:pt x="2504190" y="82022"/>
                </a:lnTo>
                <a:lnTo>
                  <a:pt x="2527559" y="73093"/>
                </a:lnTo>
                <a:lnTo>
                  <a:pt x="2586959" y="71457"/>
                </a:lnTo>
                <a:lnTo>
                  <a:pt x="2599676" y="70123"/>
                </a:lnTo>
                <a:lnTo>
                  <a:pt x="2622147" y="62016"/>
                </a:lnTo>
                <a:lnTo>
                  <a:pt x="2678835" y="59551"/>
                </a:lnTo>
                <a:lnTo>
                  <a:pt x="2682827" y="59544"/>
                </a:lnTo>
                <a:lnTo>
                  <a:pt x="2690791" y="63065"/>
                </a:lnTo>
                <a:lnTo>
                  <a:pt x="2712762" y="81544"/>
                </a:lnTo>
                <a:lnTo>
                  <a:pt x="2726531" y="8334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97"/>
          <p:cNvSpPr/>
          <p:nvPr/>
        </p:nvSpPr>
        <p:spPr>
          <a:xfrm>
            <a:off x="6691313" y="3738563"/>
            <a:ext cx="3143251" cy="154782"/>
          </a:xfrm>
          <a:custGeom>
            <a:avLst/>
            <a:gdLst/>
            <a:ahLst/>
            <a:cxnLst/>
            <a:rect l="0" t="0" r="0" b="0"/>
            <a:pathLst>
              <a:path w="3143251" h="154782">
                <a:moveTo>
                  <a:pt x="0" y="0"/>
                </a:moveTo>
                <a:lnTo>
                  <a:pt x="0" y="6859"/>
                </a:lnTo>
                <a:lnTo>
                  <a:pt x="0" y="3930"/>
                </a:lnTo>
                <a:lnTo>
                  <a:pt x="1322" y="3943"/>
                </a:lnTo>
                <a:lnTo>
                  <a:pt x="10250" y="10596"/>
                </a:lnTo>
                <a:lnTo>
                  <a:pt x="29599" y="11871"/>
                </a:lnTo>
                <a:lnTo>
                  <a:pt x="86835" y="11906"/>
                </a:lnTo>
                <a:lnTo>
                  <a:pt x="95038" y="15433"/>
                </a:lnTo>
                <a:lnTo>
                  <a:pt x="99078" y="18227"/>
                </a:lnTo>
                <a:lnTo>
                  <a:pt x="117402" y="22157"/>
                </a:lnTo>
                <a:lnTo>
                  <a:pt x="145976" y="24808"/>
                </a:lnTo>
                <a:lnTo>
                  <a:pt x="169260" y="33171"/>
                </a:lnTo>
                <a:lnTo>
                  <a:pt x="228768" y="39180"/>
                </a:lnTo>
                <a:lnTo>
                  <a:pt x="250787" y="45123"/>
                </a:lnTo>
                <a:lnTo>
                  <a:pt x="305377" y="47527"/>
                </a:lnTo>
                <a:lnTo>
                  <a:pt x="357406" y="47619"/>
                </a:lnTo>
                <a:lnTo>
                  <a:pt x="412762" y="47625"/>
                </a:lnTo>
                <a:lnTo>
                  <a:pt x="468312" y="47625"/>
                </a:lnTo>
                <a:lnTo>
                  <a:pt x="507755" y="48947"/>
                </a:lnTo>
                <a:lnTo>
                  <a:pt x="559811" y="62323"/>
                </a:lnTo>
                <a:lnTo>
                  <a:pt x="583470" y="68737"/>
                </a:lnTo>
                <a:lnTo>
                  <a:pt x="638726" y="72654"/>
                </a:lnTo>
                <a:lnTo>
                  <a:pt x="675178" y="81674"/>
                </a:lnTo>
                <a:lnTo>
                  <a:pt x="714439" y="86651"/>
                </a:lnTo>
                <a:lnTo>
                  <a:pt x="738206" y="92702"/>
                </a:lnTo>
                <a:lnTo>
                  <a:pt x="785813" y="98554"/>
                </a:lnTo>
                <a:lnTo>
                  <a:pt x="809625" y="104607"/>
                </a:lnTo>
                <a:lnTo>
                  <a:pt x="857250" y="110460"/>
                </a:lnTo>
                <a:lnTo>
                  <a:pt x="881062" y="116513"/>
                </a:lnTo>
                <a:lnTo>
                  <a:pt x="936625" y="118913"/>
                </a:lnTo>
                <a:lnTo>
                  <a:pt x="968374" y="120355"/>
                </a:lnTo>
                <a:lnTo>
                  <a:pt x="1015999" y="129862"/>
                </a:lnTo>
                <a:lnTo>
                  <a:pt x="1071562" y="130904"/>
                </a:lnTo>
                <a:lnTo>
                  <a:pt x="1127125" y="130964"/>
                </a:lnTo>
                <a:lnTo>
                  <a:pt x="1184729" y="130968"/>
                </a:lnTo>
                <a:lnTo>
                  <a:pt x="1237732" y="130968"/>
                </a:lnTo>
                <a:lnTo>
                  <a:pt x="1293782" y="130968"/>
                </a:lnTo>
                <a:lnTo>
                  <a:pt x="1349373" y="129645"/>
                </a:lnTo>
                <a:lnTo>
                  <a:pt x="1396999" y="120165"/>
                </a:lnTo>
                <a:lnTo>
                  <a:pt x="1452562" y="119127"/>
                </a:lnTo>
                <a:lnTo>
                  <a:pt x="1503714" y="119068"/>
                </a:lnTo>
                <a:lnTo>
                  <a:pt x="1558983" y="119062"/>
                </a:lnTo>
                <a:lnTo>
                  <a:pt x="1615237" y="119062"/>
                </a:lnTo>
                <a:lnTo>
                  <a:pt x="1670841" y="119062"/>
                </a:lnTo>
                <a:lnTo>
                  <a:pt x="1694655" y="120385"/>
                </a:lnTo>
                <a:lnTo>
                  <a:pt x="1743604" y="129865"/>
                </a:lnTo>
                <a:lnTo>
                  <a:pt x="1800709" y="130871"/>
                </a:lnTo>
                <a:lnTo>
                  <a:pt x="1857310" y="130962"/>
                </a:lnTo>
                <a:lnTo>
                  <a:pt x="1873221" y="132289"/>
                </a:lnTo>
                <a:lnTo>
                  <a:pt x="1920872" y="141771"/>
                </a:lnTo>
                <a:lnTo>
                  <a:pt x="1976437" y="142810"/>
                </a:lnTo>
                <a:lnTo>
                  <a:pt x="2032000" y="142870"/>
                </a:lnTo>
                <a:lnTo>
                  <a:pt x="2087562" y="142875"/>
                </a:lnTo>
                <a:lnTo>
                  <a:pt x="2135187" y="141552"/>
                </a:lnTo>
                <a:lnTo>
                  <a:pt x="2182812" y="132072"/>
                </a:lnTo>
                <a:lnTo>
                  <a:pt x="2238375" y="131033"/>
                </a:lnTo>
                <a:lnTo>
                  <a:pt x="2293937" y="130973"/>
                </a:lnTo>
                <a:lnTo>
                  <a:pt x="2337152" y="127441"/>
                </a:lnTo>
                <a:lnTo>
                  <a:pt x="2392420" y="119798"/>
                </a:lnTo>
                <a:lnTo>
                  <a:pt x="2444244" y="119127"/>
                </a:lnTo>
                <a:lnTo>
                  <a:pt x="2503099" y="119068"/>
                </a:lnTo>
                <a:lnTo>
                  <a:pt x="2562571" y="119062"/>
                </a:lnTo>
                <a:lnTo>
                  <a:pt x="2618410" y="120385"/>
                </a:lnTo>
                <a:lnTo>
                  <a:pt x="2671858" y="129865"/>
                </a:lnTo>
                <a:lnTo>
                  <a:pt x="2729358" y="130871"/>
                </a:lnTo>
                <a:lnTo>
                  <a:pt x="2786207" y="130959"/>
                </a:lnTo>
                <a:lnTo>
                  <a:pt x="2845369" y="130968"/>
                </a:lnTo>
                <a:lnTo>
                  <a:pt x="2861369" y="132291"/>
                </a:lnTo>
                <a:lnTo>
                  <a:pt x="2917267" y="141771"/>
                </a:lnTo>
                <a:lnTo>
                  <a:pt x="2969620" y="142777"/>
                </a:lnTo>
                <a:lnTo>
                  <a:pt x="3024841" y="142861"/>
                </a:lnTo>
                <a:lnTo>
                  <a:pt x="3079079" y="153677"/>
                </a:lnTo>
                <a:lnTo>
                  <a:pt x="3138252" y="154778"/>
                </a:lnTo>
                <a:lnTo>
                  <a:pt x="3143250" y="15478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98"/>
          <p:cNvSpPr/>
          <p:nvPr/>
        </p:nvSpPr>
        <p:spPr>
          <a:xfrm>
            <a:off x="5529547" y="1452563"/>
            <a:ext cx="3781142" cy="130969"/>
          </a:xfrm>
          <a:custGeom>
            <a:avLst/>
            <a:gdLst/>
            <a:ahLst/>
            <a:cxnLst/>
            <a:rect l="0" t="0" r="0" b="0"/>
            <a:pathLst>
              <a:path w="3781142" h="130969">
                <a:moveTo>
                  <a:pt x="6859" y="11906"/>
                </a:moveTo>
                <a:lnTo>
                  <a:pt x="0" y="11906"/>
                </a:lnTo>
                <a:lnTo>
                  <a:pt x="2929" y="11906"/>
                </a:lnTo>
                <a:lnTo>
                  <a:pt x="4238" y="10583"/>
                </a:lnTo>
                <a:lnTo>
                  <a:pt x="5695" y="5585"/>
                </a:lnTo>
                <a:lnTo>
                  <a:pt x="7406" y="3723"/>
                </a:lnTo>
                <a:lnTo>
                  <a:pt x="17008" y="490"/>
                </a:lnTo>
                <a:lnTo>
                  <a:pt x="73561" y="0"/>
                </a:lnTo>
                <a:lnTo>
                  <a:pt x="117975" y="0"/>
                </a:lnTo>
                <a:lnTo>
                  <a:pt x="125917" y="3527"/>
                </a:lnTo>
                <a:lnTo>
                  <a:pt x="133857" y="8182"/>
                </a:lnTo>
                <a:lnTo>
                  <a:pt x="149734" y="11170"/>
                </a:lnTo>
                <a:lnTo>
                  <a:pt x="205297" y="11903"/>
                </a:lnTo>
                <a:lnTo>
                  <a:pt x="260901" y="11906"/>
                </a:lnTo>
                <a:lnTo>
                  <a:pt x="268817" y="15433"/>
                </a:lnTo>
                <a:lnTo>
                  <a:pt x="276742" y="20088"/>
                </a:lnTo>
                <a:lnTo>
                  <a:pt x="292610" y="23076"/>
                </a:lnTo>
                <a:lnTo>
                  <a:pt x="308484" y="23667"/>
                </a:lnTo>
                <a:lnTo>
                  <a:pt x="316422" y="27275"/>
                </a:lnTo>
                <a:lnTo>
                  <a:pt x="324358" y="31966"/>
                </a:lnTo>
                <a:lnTo>
                  <a:pt x="340234" y="34977"/>
                </a:lnTo>
                <a:lnTo>
                  <a:pt x="391828" y="35714"/>
                </a:lnTo>
                <a:lnTo>
                  <a:pt x="399766" y="39244"/>
                </a:lnTo>
                <a:lnTo>
                  <a:pt x="403734" y="42038"/>
                </a:lnTo>
                <a:lnTo>
                  <a:pt x="421961" y="45969"/>
                </a:lnTo>
                <a:lnTo>
                  <a:pt x="479111" y="47616"/>
                </a:lnTo>
                <a:lnTo>
                  <a:pt x="487064" y="47621"/>
                </a:lnTo>
                <a:lnTo>
                  <a:pt x="542422" y="59313"/>
                </a:lnTo>
                <a:lnTo>
                  <a:pt x="546464" y="59385"/>
                </a:lnTo>
                <a:lnTo>
                  <a:pt x="554482" y="62994"/>
                </a:lnTo>
                <a:lnTo>
                  <a:pt x="562455" y="67685"/>
                </a:lnTo>
                <a:lnTo>
                  <a:pt x="578353" y="70696"/>
                </a:lnTo>
                <a:lnTo>
                  <a:pt x="635245" y="72757"/>
                </a:lnTo>
                <a:lnTo>
                  <a:pt x="668538" y="82240"/>
                </a:lnTo>
                <a:lnTo>
                  <a:pt x="725199" y="83339"/>
                </a:lnTo>
                <a:lnTo>
                  <a:pt x="780766" y="83343"/>
                </a:lnTo>
                <a:lnTo>
                  <a:pt x="838680" y="83343"/>
                </a:lnTo>
                <a:lnTo>
                  <a:pt x="895830" y="83343"/>
                </a:lnTo>
                <a:lnTo>
                  <a:pt x="950980" y="83343"/>
                </a:lnTo>
                <a:lnTo>
                  <a:pt x="1006920" y="83343"/>
                </a:lnTo>
                <a:lnTo>
                  <a:pt x="1062548" y="83343"/>
                </a:lnTo>
                <a:lnTo>
                  <a:pt x="1121750" y="83343"/>
                </a:lnTo>
                <a:lnTo>
                  <a:pt x="1177883" y="83343"/>
                </a:lnTo>
                <a:lnTo>
                  <a:pt x="1236638" y="83343"/>
                </a:lnTo>
                <a:lnTo>
                  <a:pt x="1291993" y="83343"/>
                </a:lnTo>
                <a:lnTo>
                  <a:pt x="1343825" y="83343"/>
                </a:lnTo>
                <a:lnTo>
                  <a:pt x="1352041" y="79815"/>
                </a:lnTo>
                <a:lnTo>
                  <a:pt x="1356085" y="77023"/>
                </a:lnTo>
                <a:lnTo>
                  <a:pt x="1374417" y="73092"/>
                </a:lnTo>
                <a:lnTo>
                  <a:pt x="1427166" y="71456"/>
                </a:lnTo>
                <a:lnTo>
                  <a:pt x="1483168" y="71437"/>
                </a:lnTo>
                <a:lnTo>
                  <a:pt x="1539793" y="71437"/>
                </a:lnTo>
                <a:lnTo>
                  <a:pt x="1593695" y="71437"/>
                </a:lnTo>
                <a:lnTo>
                  <a:pt x="1648155" y="71437"/>
                </a:lnTo>
                <a:lnTo>
                  <a:pt x="1706904" y="71437"/>
                </a:lnTo>
                <a:lnTo>
                  <a:pt x="1759803" y="71437"/>
                </a:lnTo>
                <a:lnTo>
                  <a:pt x="1815635" y="71437"/>
                </a:lnTo>
                <a:lnTo>
                  <a:pt x="1874016" y="71437"/>
                </a:lnTo>
                <a:lnTo>
                  <a:pt x="1932241" y="71437"/>
                </a:lnTo>
                <a:lnTo>
                  <a:pt x="1985800" y="71437"/>
                </a:lnTo>
                <a:lnTo>
                  <a:pt x="2044978" y="71437"/>
                </a:lnTo>
                <a:lnTo>
                  <a:pt x="2100205" y="71437"/>
                </a:lnTo>
                <a:lnTo>
                  <a:pt x="2158036" y="71437"/>
                </a:lnTo>
                <a:lnTo>
                  <a:pt x="2213370" y="71437"/>
                </a:lnTo>
                <a:lnTo>
                  <a:pt x="2271313" y="71437"/>
                </a:lnTo>
                <a:lnTo>
                  <a:pt x="2325575" y="71437"/>
                </a:lnTo>
                <a:lnTo>
                  <a:pt x="2344592" y="72760"/>
                </a:lnTo>
                <a:lnTo>
                  <a:pt x="2354657" y="77757"/>
                </a:lnTo>
                <a:lnTo>
                  <a:pt x="2360516" y="78297"/>
                </a:lnTo>
                <a:lnTo>
                  <a:pt x="2415212" y="71590"/>
                </a:lnTo>
                <a:lnTo>
                  <a:pt x="2473616" y="71439"/>
                </a:lnTo>
                <a:lnTo>
                  <a:pt x="2511279" y="70114"/>
                </a:lnTo>
                <a:lnTo>
                  <a:pt x="2534448" y="61186"/>
                </a:lnTo>
                <a:lnTo>
                  <a:pt x="2588395" y="59574"/>
                </a:lnTo>
                <a:lnTo>
                  <a:pt x="2646192" y="59532"/>
                </a:lnTo>
                <a:lnTo>
                  <a:pt x="2676013" y="59531"/>
                </a:lnTo>
                <a:lnTo>
                  <a:pt x="2684960" y="63058"/>
                </a:lnTo>
                <a:lnTo>
                  <a:pt x="2693345" y="67713"/>
                </a:lnTo>
                <a:lnTo>
                  <a:pt x="2706825" y="70334"/>
                </a:lnTo>
                <a:lnTo>
                  <a:pt x="2719820" y="70946"/>
                </a:lnTo>
                <a:lnTo>
                  <a:pt x="2730888" y="67691"/>
                </a:lnTo>
                <a:lnTo>
                  <a:pt x="2741538" y="63158"/>
                </a:lnTo>
                <a:lnTo>
                  <a:pt x="2784451" y="59672"/>
                </a:lnTo>
                <a:lnTo>
                  <a:pt x="2838425" y="70950"/>
                </a:lnTo>
                <a:lnTo>
                  <a:pt x="2849746" y="67693"/>
                </a:lnTo>
                <a:lnTo>
                  <a:pt x="2860510" y="63158"/>
                </a:lnTo>
                <a:lnTo>
                  <a:pt x="2909830" y="59672"/>
                </a:lnTo>
                <a:lnTo>
                  <a:pt x="2921169" y="63121"/>
                </a:lnTo>
                <a:lnTo>
                  <a:pt x="2931942" y="67741"/>
                </a:lnTo>
                <a:lnTo>
                  <a:pt x="2985198" y="71293"/>
                </a:lnTo>
                <a:lnTo>
                  <a:pt x="3037833" y="71425"/>
                </a:lnTo>
                <a:lnTo>
                  <a:pt x="3050820" y="74959"/>
                </a:lnTo>
                <a:lnTo>
                  <a:pt x="3062325" y="79617"/>
                </a:lnTo>
                <a:lnTo>
                  <a:pt x="3114594" y="83125"/>
                </a:lnTo>
                <a:lnTo>
                  <a:pt x="3167097" y="83335"/>
                </a:lnTo>
                <a:lnTo>
                  <a:pt x="3221612" y="83342"/>
                </a:lnTo>
                <a:lnTo>
                  <a:pt x="3237450" y="84666"/>
                </a:lnTo>
                <a:lnTo>
                  <a:pt x="3285049" y="94146"/>
                </a:lnTo>
                <a:lnTo>
                  <a:pt x="3340609" y="95185"/>
                </a:lnTo>
                <a:lnTo>
                  <a:pt x="3396172" y="95246"/>
                </a:lnTo>
                <a:lnTo>
                  <a:pt x="3451734" y="95249"/>
                </a:lnTo>
                <a:lnTo>
                  <a:pt x="3507542" y="95250"/>
                </a:lnTo>
                <a:lnTo>
                  <a:pt x="3556783" y="95250"/>
                </a:lnTo>
                <a:lnTo>
                  <a:pt x="3611170" y="95250"/>
                </a:lnTo>
                <a:lnTo>
                  <a:pt x="3628868" y="96572"/>
                </a:lnTo>
                <a:lnTo>
                  <a:pt x="3686008" y="107375"/>
                </a:lnTo>
                <a:lnTo>
                  <a:pt x="3744006" y="119185"/>
                </a:lnTo>
                <a:lnTo>
                  <a:pt x="3781141" y="13096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99"/>
          <p:cNvSpPr/>
          <p:nvPr/>
        </p:nvSpPr>
        <p:spPr>
          <a:xfrm>
            <a:off x="1881188" y="3786188"/>
            <a:ext cx="1666876" cy="23813"/>
          </a:xfrm>
          <a:custGeom>
            <a:avLst/>
            <a:gdLst/>
            <a:ahLst/>
            <a:cxnLst/>
            <a:rect l="0" t="0" r="0" b="0"/>
            <a:pathLst>
              <a:path w="1666876" h="23813">
                <a:moveTo>
                  <a:pt x="0" y="0"/>
                </a:moveTo>
                <a:lnTo>
                  <a:pt x="55691" y="0"/>
                </a:lnTo>
                <a:lnTo>
                  <a:pt x="115093" y="0"/>
                </a:lnTo>
                <a:lnTo>
                  <a:pt x="170801" y="0"/>
                </a:lnTo>
                <a:lnTo>
                  <a:pt x="226002" y="11688"/>
                </a:lnTo>
                <a:lnTo>
                  <a:pt x="283265" y="11904"/>
                </a:lnTo>
                <a:lnTo>
                  <a:pt x="340180" y="11906"/>
                </a:lnTo>
                <a:lnTo>
                  <a:pt x="396371" y="11906"/>
                </a:lnTo>
                <a:lnTo>
                  <a:pt x="451696" y="11906"/>
                </a:lnTo>
                <a:lnTo>
                  <a:pt x="509848" y="11906"/>
                </a:lnTo>
                <a:lnTo>
                  <a:pt x="568421" y="11906"/>
                </a:lnTo>
                <a:lnTo>
                  <a:pt x="587491" y="13229"/>
                </a:lnTo>
                <a:lnTo>
                  <a:pt x="597569" y="18227"/>
                </a:lnTo>
                <a:lnTo>
                  <a:pt x="603431" y="18765"/>
                </a:lnTo>
                <a:lnTo>
                  <a:pt x="633194" y="13070"/>
                </a:lnTo>
                <a:lnTo>
                  <a:pt x="642135" y="15951"/>
                </a:lnTo>
                <a:lnTo>
                  <a:pt x="646371" y="18571"/>
                </a:lnTo>
                <a:lnTo>
                  <a:pt x="670857" y="22777"/>
                </a:lnTo>
                <a:lnTo>
                  <a:pt x="729006" y="23794"/>
                </a:lnTo>
                <a:lnTo>
                  <a:pt x="787966" y="23812"/>
                </a:lnTo>
                <a:lnTo>
                  <a:pt x="842339" y="12233"/>
                </a:lnTo>
                <a:lnTo>
                  <a:pt x="898169" y="11915"/>
                </a:lnTo>
                <a:lnTo>
                  <a:pt x="956281" y="11906"/>
                </a:lnTo>
                <a:lnTo>
                  <a:pt x="1015461" y="11906"/>
                </a:lnTo>
                <a:lnTo>
                  <a:pt x="1069441" y="11906"/>
                </a:lnTo>
                <a:lnTo>
                  <a:pt x="1128827" y="11906"/>
                </a:lnTo>
                <a:lnTo>
                  <a:pt x="1186767" y="11906"/>
                </a:lnTo>
                <a:lnTo>
                  <a:pt x="1242104" y="11906"/>
                </a:lnTo>
                <a:lnTo>
                  <a:pt x="1300785" y="11906"/>
                </a:lnTo>
                <a:lnTo>
                  <a:pt x="1317486" y="10583"/>
                </a:lnTo>
                <a:lnTo>
                  <a:pt x="1352112" y="1103"/>
                </a:lnTo>
                <a:lnTo>
                  <a:pt x="1408401" y="13"/>
                </a:lnTo>
                <a:lnTo>
                  <a:pt x="1467772" y="0"/>
                </a:lnTo>
                <a:lnTo>
                  <a:pt x="1522234" y="0"/>
                </a:lnTo>
                <a:lnTo>
                  <a:pt x="1578359" y="0"/>
                </a:lnTo>
                <a:lnTo>
                  <a:pt x="1635120" y="0"/>
                </a:lnTo>
                <a:lnTo>
                  <a:pt x="1660592" y="0"/>
                </a:lnTo>
                <a:lnTo>
                  <a:pt x="1662686" y="1322"/>
                </a:lnTo>
                <a:lnTo>
                  <a:pt x="1664082" y="3527"/>
                </a:lnTo>
                <a:lnTo>
                  <a:pt x="1666875" y="1190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Shape-100"/>
          <p:cNvSpPr/>
          <p:nvPr/>
        </p:nvSpPr>
        <p:spPr>
          <a:xfrm>
            <a:off x="3440906" y="2667000"/>
            <a:ext cx="1012033" cy="47626"/>
          </a:xfrm>
          <a:custGeom>
            <a:avLst/>
            <a:gdLst/>
            <a:ahLst/>
            <a:cxnLst/>
            <a:rect l="0" t="0" r="0" b="0"/>
            <a:pathLst>
              <a:path w="1012033" h="47626">
                <a:moveTo>
                  <a:pt x="0" y="0"/>
                </a:moveTo>
                <a:lnTo>
                  <a:pt x="29630" y="0"/>
                </a:lnTo>
                <a:lnTo>
                  <a:pt x="36540" y="3528"/>
                </a:lnTo>
                <a:lnTo>
                  <a:pt x="44021" y="8183"/>
                </a:lnTo>
                <a:lnTo>
                  <a:pt x="59603" y="11171"/>
                </a:lnTo>
                <a:lnTo>
                  <a:pt x="63548" y="11416"/>
                </a:lnTo>
                <a:lnTo>
                  <a:pt x="66178" y="12902"/>
                </a:lnTo>
                <a:lnTo>
                  <a:pt x="67931" y="15216"/>
                </a:lnTo>
                <a:lnTo>
                  <a:pt x="69100" y="18082"/>
                </a:lnTo>
                <a:lnTo>
                  <a:pt x="71202" y="19992"/>
                </a:lnTo>
                <a:lnTo>
                  <a:pt x="77066" y="22115"/>
                </a:lnTo>
                <a:lnTo>
                  <a:pt x="99791" y="24800"/>
                </a:lnTo>
                <a:lnTo>
                  <a:pt x="118393" y="33170"/>
                </a:lnTo>
                <a:lnTo>
                  <a:pt x="138818" y="36706"/>
                </a:lnTo>
                <a:lnTo>
                  <a:pt x="154764" y="45076"/>
                </a:lnTo>
                <a:lnTo>
                  <a:pt x="211094" y="47559"/>
                </a:lnTo>
                <a:lnTo>
                  <a:pt x="270542" y="47623"/>
                </a:lnTo>
                <a:lnTo>
                  <a:pt x="330071" y="47625"/>
                </a:lnTo>
                <a:lnTo>
                  <a:pt x="385304" y="47625"/>
                </a:lnTo>
                <a:lnTo>
                  <a:pt x="440806" y="47625"/>
                </a:lnTo>
                <a:lnTo>
                  <a:pt x="493950" y="47625"/>
                </a:lnTo>
                <a:lnTo>
                  <a:pt x="513222" y="46302"/>
                </a:lnTo>
                <a:lnTo>
                  <a:pt x="567813" y="36454"/>
                </a:lnTo>
                <a:lnTo>
                  <a:pt x="623415" y="35747"/>
                </a:lnTo>
                <a:lnTo>
                  <a:pt x="647001" y="34405"/>
                </a:lnTo>
                <a:lnTo>
                  <a:pt x="694540" y="24917"/>
                </a:lnTo>
                <a:lnTo>
                  <a:pt x="747781" y="23856"/>
                </a:lnTo>
                <a:lnTo>
                  <a:pt x="806544" y="23813"/>
                </a:lnTo>
                <a:lnTo>
                  <a:pt x="861126" y="23813"/>
                </a:lnTo>
                <a:lnTo>
                  <a:pt x="920213" y="23813"/>
                </a:lnTo>
                <a:lnTo>
                  <a:pt x="967871" y="23813"/>
                </a:lnTo>
                <a:lnTo>
                  <a:pt x="970685" y="22490"/>
                </a:lnTo>
                <a:lnTo>
                  <a:pt x="972561" y="20285"/>
                </a:lnTo>
                <a:lnTo>
                  <a:pt x="973812" y="17492"/>
                </a:lnTo>
                <a:lnTo>
                  <a:pt x="975967" y="16953"/>
                </a:lnTo>
                <a:lnTo>
                  <a:pt x="987664" y="23468"/>
                </a:lnTo>
                <a:lnTo>
                  <a:pt x="1006442" y="23813"/>
                </a:lnTo>
                <a:lnTo>
                  <a:pt x="1008305" y="25135"/>
                </a:lnTo>
                <a:lnTo>
                  <a:pt x="1009548" y="27340"/>
                </a:lnTo>
                <a:lnTo>
                  <a:pt x="1012032" y="357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Transcription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6539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mRNA strand detaches from the DNA one the gene is transcribed</a:t>
            </a:r>
            <a:endParaRPr lang="en-US" sz="3200" dirty="0"/>
          </a:p>
          <a:p>
            <a:r>
              <a:rPr lang="en-US" sz="3200" dirty="0" smtClean="0"/>
              <a:t>mRNA will leave the nucleus to find a ribosome in the cytoplasm or on the rough endoplasmic reticulum</a:t>
            </a:r>
          </a:p>
          <a:p>
            <a:endParaRPr lang="en-US" sz="3200" dirty="0"/>
          </a:p>
          <a:p>
            <a:r>
              <a:rPr lang="en-US" sz="3200" dirty="0" smtClean="0"/>
              <a:t>This event marks the end of transcription and the beginning of translation</a:t>
            </a:r>
            <a:endParaRPr lang="en-US" sz="3200" dirty="0"/>
          </a:p>
        </p:txBody>
      </p:sp>
      <p:pic>
        <p:nvPicPr>
          <p:cNvPr id="7170" name="Picture 2" descr="Image result for mRNA moving to ribosome from nucl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51284"/>
            <a:ext cx="2822575" cy="26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is Similar to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Both involve complex enzymes and complementary base pairing</a:t>
            </a:r>
          </a:p>
          <a:p>
            <a:endParaRPr lang="en-US" sz="3200" dirty="0"/>
          </a:p>
          <a:p>
            <a:r>
              <a:rPr lang="en-US" sz="3200" dirty="0" smtClean="0"/>
              <a:t>The two processes have differing results</a:t>
            </a:r>
          </a:p>
          <a:p>
            <a:pPr lvl="1"/>
            <a:r>
              <a:rPr lang="en-US" sz="2800" dirty="0" smtClean="0"/>
              <a:t>Replication copies the DNA, but transcription copies only a specific gene on the DNA stand</a:t>
            </a:r>
          </a:p>
          <a:p>
            <a:pPr lvl="1"/>
            <a:r>
              <a:rPr lang="en-US" sz="2800" dirty="0" smtClean="0"/>
              <a:t>Replication makes one copy, but transcription can make many copies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82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725</Words>
  <Application>Microsoft Office PowerPoint</Application>
  <PresentationFormat>Widescreen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RNA and Protein Synthesis</vt:lpstr>
      <vt:lpstr>3 Main Differences between RNA and DNA</vt:lpstr>
      <vt:lpstr>3 Types of RNA </vt:lpstr>
      <vt:lpstr>Protein Synthesis</vt:lpstr>
      <vt:lpstr>Transcription  </vt:lpstr>
      <vt:lpstr>Transcription Continued </vt:lpstr>
      <vt:lpstr>Transcription Continued </vt:lpstr>
      <vt:lpstr>Transcription Continued</vt:lpstr>
      <vt:lpstr>Transcription is Similar to Replication</vt:lpstr>
      <vt:lpstr>Translation</vt:lpstr>
      <vt:lpstr>Steps to Translation:</vt:lpstr>
      <vt:lpstr>PowerPoint Presentation</vt:lpstr>
      <vt:lpstr>PowerPoint Presentation</vt:lpstr>
      <vt:lpstr>PowerPoint Presentation</vt:lpstr>
      <vt:lpstr>PowerPoint Presentation</vt:lpstr>
      <vt:lpstr>The Genetic Code</vt:lpstr>
      <vt:lpstr>Try translating these mRNA to Proteins</vt:lpstr>
      <vt:lpstr>The CENTRAL DOGMA includes these 3 processes</vt:lpstr>
    </vt:vector>
  </TitlesOfParts>
  <Company>Paulding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 and Proteib Synthesis</dc:title>
  <dc:creator>Nicole M. Trahan</dc:creator>
  <cp:lastModifiedBy>Nicole M. Trahan</cp:lastModifiedBy>
  <cp:revision>24</cp:revision>
  <cp:lastPrinted>2016-11-15T19:36:43Z</cp:lastPrinted>
  <dcterms:created xsi:type="dcterms:W3CDTF">2016-11-15T14:40:31Z</dcterms:created>
  <dcterms:modified xsi:type="dcterms:W3CDTF">2016-11-29T21:30:15Z</dcterms:modified>
</cp:coreProperties>
</file>