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EE9CD60-2EB8-45C3-97AB-A91338661E6A}" type="datetimeFigureOut">
              <a:rPr lang="en-US" smtClean="0"/>
              <a:pPr/>
              <a:t>6/21/15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21BC46-569B-48EA-8910-0D052212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9CD60-2EB8-45C3-97AB-A91338661E6A}" type="datetimeFigureOut">
              <a:rPr lang="en-US" smtClean="0"/>
              <a:pPr/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1BC46-569B-48EA-8910-0D052212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EE9CD60-2EB8-45C3-97AB-A91338661E6A}" type="datetimeFigureOut">
              <a:rPr lang="en-US" smtClean="0"/>
              <a:pPr/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21BC46-569B-48EA-8910-0D052212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9CD60-2EB8-45C3-97AB-A91338661E6A}" type="datetimeFigureOut">
              <a:rPr lang="en-US" smtClean="0"/>
              <a:pPr/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1BC46-569B-48EA-8910-0D052212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E9CD60-2EB8-45C3-97AB-A91338661E6A}" type="datetimeFigureOut">
              <a:rPr lang="en-US" smtClean="0"/>
              <a:pPr/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721BC46-569B-48EA-8910-0D052212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9CD60-2EB8-45C3-97AB-A91338661E6A}" type="datetimeFigureOut">
              <a:rPr lang="en-US" smtClean="0"/>
              <a:pPr/>
              <a:t>6/21/15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1BC46-569B-48EA-8910-0D052212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9CD60-2EB8-45C3-97AB-A91338661E6A}" type="datetimeFigureOut">
              <a:rPr lang="en-US" smtClean="0"/>
              <a:pPr/>
              <a:t>6/21/15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1BC46-569B-48EA-8910-0D052212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9CD60-2EB8-45C3-97AB-A91338661E6A}" type="datetimeFigureOut">
              <a:rPr lang="en-US" smtClean="0"/>
              <a:pPr/>
              <a:t>6/21/15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1BC46-569B-48EA-8910-0D052212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E9CD60-2EB8-45C3-97AB-A91338661E6A}" type="datetimeFigureOut">
              <a:rPr lang="en-US" smtClean="0"/>
              <a:pPr/>
              <a:t>6/21/15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1BC46-569B-48EA-8910-0D052212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9CD60-2EB8-45C3-97AB-A91338661E6A}" type="datetimeFigureOut">
              <a:rPr lang="en-US" smtClean="0"/>
              <a:pPr/>
              <a:t>6/21/15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1BC46-569B-48EA-8910-0D052212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9CD60-2EB8-45C3-97AB-A91338661E6A}" type="datetimeFigureOut">
              <a:rPr lang="en-US" smtClean="0"/>
              <a:pPr/>
              <a:t>6/21/15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1BC46-569B-48EA-8910-0D05221200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EE9CD60-2EB8-45C3-97AB-A91338661E6A}" type="datetimeFigureOut">
              <a:rPr lang="en-US" smtClean="0"/>
              <a:pPr/>
              <a:t>6/21/15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721BC46-569B-48EA-8910-0D0522120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4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5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Properties of Fluids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16.2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239000" cy="5486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Buoyancy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7924800" cy="4846320"/>
          </a:xfrm>
        </p:spPr>
        <p:txBody>
          <a:bodyPr/>
          <a:lstStyle/>
          <a:p>
            <a:r>
              <a:rPr lang="en-US" dirty="0" smtClean="0"/>
              <a:t>The ability of a fluid to exert an upward force on an object immersed in it.</a:t>
            </a:r>
          </a:p>
          <a:p>
            <a:endParaRPr lang="en-US" dirty="0" smtClean="0"/>
          </a:p>
          <a:p>
            <a:r>
              <a:rPr lang="en-US" dirty="0" smtClean="0"/>
              <a:t>buoyant force = object’s weight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object floats</a:t>
            </a:r>
          </a:p>
          <a:p>
            <a:endParaRPr lang="en-US" dirty="0" smtClean="0"/>
          </a:p>
          <a:p>
            <a:r>
              <a:rPr lang="en-US" dirty="0" smtClean="0"/>
              <a:t>buoyant force less than object’s weight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object sinks.</a:t>
            </a:r>
            <a:endParaRPr lang="en-US" dirty="0"/>
          </a:p>
        </p:txBody>
      </p:sp>
      <p:pic>
        <p:nvPicPr>
          <p:cNvPr id="1026" name="Picture 2" descr="http://cityyearnh.files.wordpress.com/2011/02/bo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267200"/>
            <a:ext cx="2895600" cy="2171700"/>
          </a:xfrm>
          <a:prstGeom prst="rect">
            <a:avLst/>
          </a:prstGeom>
          <a:noFill/>
        </p:spPr>
      </p:pic>
      <p:pic>
        <p:nvPicPr>
          <p:cNvPr id="5" name="Picture 4" descr="buoyancy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711892"/>
            <a:ext cx="4038600" cy="30794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533400"/>
            <a:ext cx="7239000" cy="1143000"/>
          </a:xfrm>
        </p:spPr>
        <p:txBody>
          <a:bodyPr/>
          <a:lstStyle/>
          <a:p>
            <a:r>
              <a:rPr lang="en-US" dirty="0" smtClean="0"/>
              <a:t>Archimedes’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7239000" cy="48463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buoyant force on an object is equal to the weight of the fluid displaced by the object</a:t>
            </a:r>
            <a:endParaRPr lang="en-US" dirty="0"/>
          </a:p>
        </p:txBody>
      </p:sp>
      <p:pic>
        <p:nvPicPr>
          <p:cNvPr id="15362" name="Picture 2" descr="http://www.math.nyu.edu/~crorres/Archimedes/Pictures/Chocolate_Card/Chocolate_card_150dp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152400"/>
            <a:ext cx="1396658" cy="2057400"/>
          </a:xfrm>
          <a:prstGeom prst="rect">
            <a:avLst/>
          </a:prstGeom>
          <a:noFill/>
        </p:spPr>
      </p:pic>
      <p:pic>
        <p:nvPicPr>
          <p:cNvPr id="4" name="Picture 3" descr="153030-004-41FAF000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209800"/>
            <a:ext cx="4648200" cy="34115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239000" cy="624840"/>
          </a:xfrm>
        </p:spPr>
        <p:txBody>
          <a:bodyPr/>
          <a:lstStyle/>
          <a:p>
            <a:r>
              <a:rPr lang="en-US" dirty="0" smtClean="0"/>
              <a:t>Pascal’s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6934200" cy="4846320"/>
          </a:xfrm>
        </p:spPr>
        <p:txBody>
          <a:bodyPr>
            <a:normAutofit/>
          </a:bodyPr>
          <a:lstStyle/>
          <a:p>
            <a:r>
              <a:rPr lang="en-US" u="sng" dirty="0" smtClean="0"/>
              <a:t>Pascal’s principle:</a:t>
            </a:r>
            <a:r>
              <a:rPr lang="en-US" dirty="0" smtClean="0"/>
              <a:t>  pressure applied to a fluid is transmitted throughout the fluid </a:t>
            </a:r>
          </a:p>
          <a:p>
            <a:endParaRPr lang="en-US" dirty="0" smtClean="0"/>
          </a:p>
          <a:p>
            <a:r>
              <a:rPr lang="en-US" b="1" dirty="0" smtClean="0"/>
              <a:t>Examples: </a:t>
            </a:r>
            <a:r>
              <a:rPr lang="en-US" dirty="0" smtClean="0"/>
              <a:t>pushing air around a balloon, or pushing toothpaste to the end of the tube.</a:t>
            </a:r>
            <a:endParaRPr lang="en-US" dirty="0"/>
          </a:p>
        </p:txBody>
      </p:sp>
      <p:pic>
        <p:nvPicPr>
          <p:cNvPr id="4" name="Picture 3" descr="pascals-la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810000"/>
            <a:ext cx="3657600" cy="2743200"/>
          </a:xfrm>
          <a:prstGeom prst="rect">
            <a:avLst/>
          </a:prstGeom>
        </p:spPr>
      </p:pic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152400"/>
            <a:ext cx="1704554" cy="22150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239000" cy="624840"/>
          </a:xfrm>
        </p:spPr>
        <p:txBody>
          <a:bodyPr>
            <a:normAutofit/>
          </a:bodyPr>
          <a:lstStyle/>
          <a:p>
            <a:r>
              <a:rPr lang="en-US" dirty="0" smtClean="0"/>
              <a:t>Bernoulli’s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7239000" cy="4846320"/>
          </a:xfrm>
        </p:spPr>
        <p:txBody>
          <a:bodyPr/>
          <a:lstStyle/>
          <a:p>
            <a:r>
              <a:rPr lang="en-US" b="1" u="sng" dirty="0" smtClean="0"/>
              <a:t>Bernoulli’s Principle: </a:t>
            </a:r>
            <a:r>
              <a:rPr lang="en-US" dirty="0" smtClean="0"/>
              <a:t>As the velocity of a fluid increases, the pressure exerted by the fluid decreases</a:t>
            </a:r>
          </a:p>
          <a:p>
            <a:endParaRPr lang="en-US" dirty="0" smtClean="0"/>
          </a:p>
          <a:p>
            <a:r>
              <a:rPr lang="en-US" b="1" dirty="0" smtClean="0"/>
              <a:t>Examples: </a:t>
            </a:r>
            <a:r>
              <a:rPr lang="en-US" dirty="0" smtClean="0"/>
              <a:t>airplanes, Frisbees, blowing across the top of a piece of paper causes the paper to rise</a:t>
            </a:r>
            <a:endParaRPr lang="en-US" dirty="0"/>
          </a:p>
        </p:txBody>
      </p:sp>
      <p:pic>
        <p:nvPicPr>
          <p:cNvPr id="4" name="Picture 3" descr="berni wing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57600"/>
            <a:ext cx="5080000" cy="3048000"/>
          </a:xfrm>
          <a:prstGeom prst="rect">
            <a:avLst/>
          </a:prstGeom>
        </p:spPr>
      </p:pic>
      <p:pic>
        <p:nvPicPr>
          <p:cNvPr id="5" name="Picture 4" descr="Bernoulli experiments with sheets of paper2_73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648200"/>
            <a:ext cx="2620759" cy="1632169"/>
          </a:xfrm>
          <a:prstGeom prst="rect">
            <a:avLst/>
          </a:prstGeom>
        </p:spPr>
      </p:pic>
      <p:pic>
        <p:nvPicPr>
          <p:cNvPr id="6" name="Picture 5" descr="BernoulliDanie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52400"/>
            <a:ext cx="1447800" cy="1756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062"/>
            <a:ext cx="7239000" cy="701040"/>
          </a:xfrm>
        </p:spPr>
        <p:txBody>
          <a:bodyPr/>
          <a:lstStyle/>
          <a:p>
            <a:r>
              <a:rPr lang="en-US" dirty="0" smtClean="0"/>
              <a:t>Viscosity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7239000" cy="4846320"/>
          </a:xfrm>
        </p:spPr>
        <p:txBody>
          <a:bodyPr/>
          <a:lstStyle/>
          <a:p>
            <a:r>
              <a:rPr lang="en-US" b="1" u="sng" dirty="0" smtClean="0"/>
              <a:t>Viscosity</a:t>
            </a:r>
            <a:r>
              <a:rPr lang="en-US" dirty="0" smtClean="0"/>
              <a:t> is the resistance to flow</a:t>
            </a:r>
          </a:p>
          <a:p>
            <a:endParaRPr lang="en-US" dirty="0" smtClean="0"/>
          </a:p>
          <a:p>
            <a:r>
              <a:rPr lang="en-US" dirty="0" smtClean="0"/>
              <a:t>Fluids vary in their tendency to flow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Temperature may change the viscosity</a:t>
            </a:r>
            <a:endParaRPr lang="en-US" dirty="0"/>
          </a:p>
        </p:txBody>
      </p:sp>
      <p:pic>
        <p:nvPicPr>
          <p:cNvPr id="16386" name="Picture 2" descr="http://www.organicmomanddad.com/storage/syrup_300.jpg?__SQUARESPACE_CACHEVERSION=1308785577422"/>
          <p:cNvPicPr>
            <a:picLocks noChangeAspect="1" noChangeArrowheads="1"/>
          </p:cNvPicPr>
          <p:nvPr/>
        </p:nvPicPr>
        <p:blipFill rotWithShape="1">
          <a:blip r:embed="rId2" cstate="print"/>
          <a:srcRect l="28490" t="11592" r="23442" b="10903"/>
          <a:stretch/>
        </p:blipFill>
        <p:spPr bwMode="auto">
          <a:xfrm>
            <a:off x="5410200" y="3581400"/>
            <a:ext cx="1371600" cy="2631686"/>
          </a:xfrm>
          <a:prstGeom prst="rect">
            <a:avLst/>
          </a:prstGeom>
          <a:noFill/>
        </p:spPr>
      </p:pic>
      <p:pic>
        <p:nvPicPr>
          <p:cNvPr id="5" name="Picture 4" descr="images.jpe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30" t="8460" r="27124" b="12188"/>
          <a:stretch/>
        </p:blipFill>
        <p:spPr>
          <a:xfrm>
            <a:off x="762000" y="3581400"/>
            <a:ext cx="1270000" cy="2610070"/>
          </a:xfrm>
          <a:prstGeom prst="rect">
            <a:avLst/>
          </a:prstGeom>
        </p:spPr>
      </p:pic>
      <p:pic>
        <p:nvPicPr>
          <p:cNvPr id="6" name="Picture 5" descr="imgres.jpe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80" r="21265"/>
          <a:stretch/>
        </p:blipFill>
        <p:spPr>
          <a:xfrm>
            <a:off x="2514600" y="3581400"/>
            <a:ext cx="1215856" cy="2674883"/>
          </a:xfrm>
          <a:prstGeom prst="rect">
            <a:avLst/>
          </a:prstGeom>
        </p:spPr>
      </p:pic>
      <p:pic>
        <p:nvPicPr>
          <p:cNvPr id="7" name="Picture 6" descr="imgres.jpe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73" r="26437"/>
          <a:stretch/>
        </p:blipFill>
        <p:spPr>
          <a:xfrm>
            <a:off x="3962400" y="3581400"/>
            <a:ext cx="1242556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a buoyant force is less than the weight of an object, will the object float or sink?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you heat up pancake syrup, will the viscosity of the syrup increase, decrease or stay the same?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</a:t>
            </a:r>
            <a:r>
              <a:rPr lang="en-US" smtClean="0"/>
              <a:t>Pascal’s principle.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9993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328</TotalTime>
  <Words>196</Words>
  <Application>Microsoft Macintosh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Properties of Fluids</vt:lpstr>
      <vt:lpstr>Buoyancy</vt:lpstr>
      <vt:lpstr>Archimedes’ Principle</vt:lpstr>
      <vt:lpstr>Pascal’s Principle</vt:lpstr>
      <vt:lpstr>Bernoulli’s Principle</vt:lpstr>
      <vt:lpstr>Viscosity</vt:lpstr>
      <vt:lpstr>Check for understanding</vt:lpstr>
    </vt:vector>
  </TitlesOfParts>
  <Company>Paulding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Fluids</dc:title>
  <dc:creator>Paulding</dc:creator>
  <cp:lastModifiedBy>Lauren Marrone</cp:lastModifiedBy>
  <cp:revision>23</cp:revision>
  <dcterms:created xsi:type="dcterms:W3CDTF">2012-08-14T14:42:48Z</dcterms:created>
  <dcterms:modified xsi:type="dcterms:W3CDTF">2015-06-21T18:53:30Z</dcterms:modified>
</cp:coreProperties>
</file>