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E284F-CE79-465F-ADDC-5E5A91C9DC9F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A5E9A-238C-4EE7-95D5-0CF752F6A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182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5E9A-238C-4EE7-95D5-0CF752F6AB9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664BA5-32FA-4A6A-A4A5-539CA5ACFE6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89192C7-4EF0-4DF3-999F-F5C04CEA3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are populations dispersed in areas?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types of population growth can occur?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Ecology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individuals that live in a defined area</a:t>
            </a:r>
          </a:p>
          <a:p>
            <a:r>
              <a:rPr lang="en-US" dirty="0" smtClean="0"/>
              <a:t>Used to determine the health of the population</a:t>
            </a:r>
          </a:p>
          <a:p>
            <a:r>
              <a:rPr lang="en-US" dirty="0" smtClean="0"/>
              <a:t>Calculated by dividing the # individuals by the 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Dispersion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Way individuals of a population are spread in an area or volume</a:t>
            </a:r>
          </a:p>
          <a:p>
            <a:r>
              <a:rPr lang="en-US" dirty="0" smtClean="0"/>
              <a:t>Three types: </a:t>
            </a:r>
          </a:p>
          <a:p>
            <a:pPr lvl="1"/>
            <a:r>
              <a:rPr lang="en-US" dirty="0" smtClean="0"/>
              <a:t>Clumped – live close together in groups</a:t>
            </a:r>
          </a:p>
          <a:p>
            <a:pPr lvl="1"/>
            <a:r>
              <a:rPr lang="en-US" dirty="0" smtClean="0"/>
              <a:t>Uniform – live at specific distances from each other</a:t>
            </a:r>
          </a:p>
          <a:p>
            <a:pPr lvl="1"/>
            <a:r>
              <a:rPr lang="en-US" dirty="0" smtClean="0"/>
              <a:t>Random – spread randomly within an area or volume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Patterns</a:t>
            </a:r>
            <a:endParaRPr lang="en-US" dirty="0"/>
          </a:p>
        </p:txBody>
      </p:sp>
      <p:pic>
        <p:nvPicPr>
          <p:cNvPr id="4" name="Content Placeholder 3" descr="clumped distribu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3800408" cy="2514600"/>
          </a:xfrm>
        </p:spPr>
      </p:pic>
      <p:pic>
        <p:nvPicPr>
          <p:cNvPr id="5" name="Picture 4" descr="uniform distribu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066800"/>
            <a:ext cx="3810000" cy="3810000"/>
          </a:xfrm>
          <a:prstGeom prst="rect">
            <a:avLst/>
          </a:prstGeom>
        </p:spPr>
      </p:pic>
      <p:pic>
        <p:nvPicPr>
          <p:cNvPr id="6" name="Picture 5" descr="random distribu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3822834"/>
            <a:ext cx="3276600" cy="3035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Changes in a population’s size are determined by: </a:t>
            </a:r>
          </a:p>
          <a:p>
            <a:pPr lvl="1"/>
            <a:r>
              <a:rPr lang="en-US" dirty="0" smtClean="0"/>
              <a:t>Immigration – movement into a population</a:t>
            </a:r>
          </a:p>
          <a:p>
            <a:pPr lvl="1"/>
            <a:r>
              <a:rPr lang="en-US" dirty="0" smtClean="0"/>
              <a:t>Births </a:t>
            </a:r>
          </a:p>
          <a:p>
            <a:pPr lvl="1"/>
            <a:r>
              <a:rPr lang="en-US" dirty="0" smtClean="0"/>
              <a:t>Emigration  - movement out of a population</a:t>
            </a:r>
          </a:p>
          <a:p>
            <a:pPr lvl="1"/>
            <a:r>
              <a:rPr lang="en-US" dirty="0" smtClean="0"/>
              <a:t>Deaths</a:t>
            </a:r>
          </a:p>
          <a:p>
            <a:r>
              <a:rPr lang="en-US" dirty="0" smtClean="0"/>
              <a:t>Population growth is based on available resources</a:t>
            </a:r>
          </a:p>
          <a:p>
            <a:r>
              <a:rPr lang="en-US" dirty="0" smtClean="0"/>
              <a:t>Two types of population growth occur: </a:t>
            </a:r>
          </a:p>
          <a:p>
            <a:pPr lvl="1"/>
            <a:r>
              <a:rPr lang="en-US" dirty="0" smtClean="0"/>
              <a:t>Exponential growth</a:t>
            </a:r>
          </a:p>
          <a:p>
            <a:pPr lvl="1"/>
            <a:r>
              <a:rPr lang="en-US" dirty="0" smtClean="0"/>
              <a:t>Logistic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Rapid growth as a result of unlimited resources</a:t>
            </a:r>
          </a:p>
          <a:p>
            <a:r>
              <a:rPr lang="en-US" dirty="0" smtClean="0"/>
              <a:t>Appears as a J-shaped curve</a:t>
            </a:r>
          </a:p>
          <a:p>
            <a:r>
              <a:rPr lang="en-US" dirty="0" smtClean="0"/>
              <a:t>Can occur when species is new to an area</a:t>
            </a:r>
            <a:endParaRPr lang="en-US" dirty="0"/>
          </a:p>
        </p:txBody>
      </p:sp>
      <p:pic>
        <p:nvPicPr>
          <p:cNvPr id="4" name="Picture 3" descr="exponential growt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048000"/>
            <a:ext cx="4267200" cy="3725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Exponential growth followed by a leveling out because of limited resources</a:t>
            </a:r>
          </a:p>
          <a:p>
            <a:r>
              <a:rPr lang="en-US" dirty="0" smtClean="0"/>
              <a:t>Appears as an S-shaped curve</a:t>
            </a:r>
          </a:p>
          <a:p>
            <a:r>
              <a:rPr lang="en-US" dirty="0" smtClean="0"/>
              <a:t>Type of growth that occurs most often</a:t>
            </a:r>
            <a:endParaRPr lang="en-US" dirty="0"/>
          </a:p>
        </p:txBody>
      </p:sp>
      <p:pic>
        <p:nvPicPr>
          <p:cNvPr id="5" name="Picture 4" descr="logist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429000"/>
            <a:ext cx="4619625" cy="324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Maximum number of individuals a particular community can support</a:t>
            </a:r>
          </a:p>
          <a:p>
            <a:r>
              <a:rPr lang="en-US" dirty="0" smtClean="0"/>
              <a:t>Based on number of resources available</a:t>
            </a:r>
          </a:p>
          <a:p>
            <a:r>
              <a:rPr lang="en-US" dirty="0" smtClean="0"/>
              <a:t>This creates logistic growth</a:t>
            </a:r>
          </a:p>
          <a:p>
            <a:r>
              <a:rPr lang="en-US" dirty="0" smtClean="0"/>
              <a:t>This number can fluctuate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Factor that has the greatest effect in keeping down the size of a population</a:t>
            </a:r>
          </a:p>
          <a:p>
            <a:pPr lvl="1"/>
            <a:r>
              <a:rPr lang="en-US" dirty="0" smtClean="0"/>
              <a:t>Density – dependent limiting factors – affected by the number of individuals in a given area</a:t>
            </a:r>
          </a:p>
          <a:p>
            <a:pPr lvl="2"/>
            <a:r>
              <a:rPr lang="en-US" dirty="0" smtClean="0"/>
              <a:t>Competition, predation, parasitism and disease</a:t>
            </a:r>
          </a:p>
          <a:p>
            <a:pPr lvl="1"/>
            <a:r>
              <a:rPr lang="en-US" dirty="0" smtClean="0"/>
              <a:t>Density – independent limiting factors – limit the population growth regardless of its size</a:t>
            </a:r>
          </a:p>
          <a:p>
            <a:pPr lvl="2"/>
            <a:r>
              <a:rPr lang="en-US" dirty="0" smtClean="0"/>
              <a:t>Weather, natural disasters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757</TotalTime>
  <Words>266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Population Ecology</vt:lpstr>
      <vt:lpstr>Population Density</vt:lpstr>
      <vt:lpstr>Population Dispersion</vt:lpstr>
      <vt:lpstr>Dispersion Patterns</vt:lpstr>
      <vt:lpstr>Population Growth Patterns</vt:lpstr>
      <vt:lpstr>Exponential Growth</vt:lpstr>
      <vt:lpstr>Logistic Growth</vt:lpstr>
      <vt:lpstr>Carrying Capacity</vt:lpstr>
      <vt:lpstr>Limiting Factors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Ecology</dc:title>
  <dc:creator>Kelly Rock</dc:creator>
  <cp:lastModifiedBy>FCBOE</cp:lastModifiedBy>
  <cp:revision>65</cp:revision>
  <dcterms:created xsi:type="dcterms:W3CDTF">2009-10-05T00:51:18Z</dcterms:created>
  <dcterms:modified xsi:type="dcterms:W3CDTF">2016-04-12T13:31:24Z</dcterms:modified>
</cp:coreProperties>
</file>