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D24D252-318F-4E2E-BAB1-5A0F96018F96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7D4D3A7-1260-49B5-8F59-723C6B9BFF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11E7D33-8687-46D8-815F-AAC7F24A66FB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447944-C5A0-4950-93E6-C277709DA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E7D33-8687-46D8-815F-AAC7F24A66FB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47944-C5A0-4950-93E6-C277709DA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E7D33-8687-46D8-815F-AAC7F24A66FB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47944-C5A0-4950-93E6-C277709DA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E7D33-8687-46D8-815F-AAC7F24A66FB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47944-C5A0-4950-93E6-C277709DA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11E7D33-8687-46D8-815F-AAC7F24A66FB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447944-C5A0-4950-93E6-C277709DA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E7D33-8687-46D8-815F-AAC7F24A66FB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1447944-C5A0-4950-93E6-C277709DA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E7D33-8687-46D8-815F-AAC7F24A66FB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1447944-C5A0-4950-93E6-C277709DA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E7D33-8687-46D8-815F-AAC7F24A66FB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47944-C5A0-4950-93E6-C277709DA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E7D33-8687-46D8-815F-AAC7F24A66FB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47944-C5A0-4950-93E6-C277709DA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11E7D33-8687-46D8-815F-AAC7F24A66FB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447944-C5A0-4950-93E6-C277709DA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11E7D33-8687-46D8-815F-AAC7F24A66FB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447944-C5A0-4950-93E6-C277709DA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11E7D33-8687-46D8-815F-AAC7F24A66FB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1447944-C5A0-4950-93E6-C277709DA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Cells and Tissues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are the cell types and tissues of plants?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399"/>
          </a:xfrm>
        </p:spPr>
        <p:txBody>
          <a:bodyPr>
            <a:normAutofit/>
          </a:bodyPr>
          <a:lstStyle/>
          <a:p>
            <a:r>
              <a:rPr lang="en-US" dirty="0" smtClean="0"/>
              <a:t>Parenchyma cells</a:t>
            </a:r>
          </a:p>
          <a:p>
            <a:pPr lvl="1"/>
            <a:r>
              <a:rPr lang="en-US" dirty="0" smtClean="0"/>
              <a:t>Store starch, waters, and oils</a:t>
            </a:r>
          </a:p>
          <a:p>
            <a:pPr lvl="1"/>
            <a:r>
              <a:rPr lang="en-US" dirty="0" smtClean="0"/>
              <a:t>Most common</a:t>
            </a:r>
          </a:p>
          <a:p>
            <a:pPr lvl="1"/>
            <a:r>
              <a:rPr lang="en-US" dirty="0" smtClean="0"/>
              <a:t>Found throughout plant</a:t>
            </a:r>
          </a:p>
          <a:p>
            <a:pPr lvl="1"/>
            <a:r>
              <a:rPr lang="en-US" dirty="0" smtClean="0"/>
              <a:t>Have thin cell walls</a:t>
            </a:r>
          </a:p>
          <a:p>
            <a:r>
              <a:rPr lang="en-US" dirty="0" err="1" smtClean="0"/>
              <a:t>Collenchyma</a:t>
            </a:r>
            <a:r>
              <a:rPr lang="en-US" dirty="0" smtClean="0"/>
              <a:t> cells</a:t>
            </a:r>
          </a:p>
          <a:p>
            <a:pPr lvl="1"/>
            <a:r>
              <a:rPr lang="en-US" dirty="0" smtClean="0"/>
              <a:t>Provide support in growing portions of plant because of thicker cell walls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Sclerenchyma</a:t>
            </a:r>
            <a:r>
              <a:rPr lang="en-US" dirty="0" smtClean="0"/>
              <a:t> cells</a:t>
            </a:r>
          </a:p>
          <a:p>
            <a:pPr lvl="1"/>
            <a:r>
              <a:rPr lang="en-US" dirty="0" smtClean="0"/>
              <a:t>Thickest cell walls</a:t>
            </a:r>
          </a:p>
          <a:p>
            <a:pPr lvl="1"/>
            <a:r>
              <a:rPr lang="en-US" dirty="0" smtClean="0"/>
              <a:t>Only found in plant where growth is no longer occurring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 Types</a:t>
            </a:r>
            <a:endParaRPr lang="en-US" dirty="0"/>
          </a:p>
        </p:txBody>
      </p:sp>
      <p:pic>
        <p:nvPicPr>
          <p:cNvPr id="4" name="Content Placeholder 3" descr="celltype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73152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 Systems of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Meristematic</a:t>
            </a:r>
            <a:r>
              <a:rPr lang="en-US" dirty="0" smtClean="0"/>
              <a:t> Tissue</a:t>
            </a:r>
          </a:p>
          <a:p>
            <a:pPr lvl="1"/>
            <a:r>
              <a:rPr lang="en-US" dirty="0" smtClean="0"/>
              <a:t>Where all growth occurs (mitosis)</a:t>
            </a:r>
          </a:p>
          <a:p>
            <a:r>
              <a:rPr lang="en-US" dirty="0" smtClean="0"/>
              <a:t>Dermal Tissue</a:t>
            </a:r>
          </a:p>
          <a:p>
            <a:pPr lvl="1"/>
            <a:r>
              <a:rPr lang="en-US" dirty="0" smtClean="0"/>
              <a:t>Outer layer of plant</a:t>
            </a:r>
          </a:p>
          <a:p>
            <a:r>
              <a:rPr lang="en-US" dirty="0" smtClean="0"/>
              <a:t>Ground Tissue</a:t>
            </a:r>
          </a:p>
          <a:p>
            <a:pPr lvl="1"/>
            <a:r>
              <a:rPr lang="en-US" dirty="0" smtClean="0"/>
              <a:t>Inside of plant</a:t>
            </a:r>
          </a:p>
          <a:p>
            <a:r>
              <a:rPr lang="en-US" dirty="0" smtClean="0"/>
              <a:t>Vascular Tissue</a:t>
            </a:r>
          </a:p>
          <a:p>
            <a:pPr lvl="1"/>
            <a:r>
              <a:rPr lang="en-US" dirty="0" smtClean="0"/>
              <a:t>Xylem – transports water</a:t>
            </a:r>
          </a:p>
          <a:p>
            <a:pPr lvl="1"/>
            <a:r>
              <a:rPr lang="en-US" dirty="0" smtClean="0"/>
              <a:t>Phloem – transports sugars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401</TotalTime>
  <Words>104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Plant Cells and Tissues</vt:lpstr>
      <vt:lpstr>Plant Cell Types</vt:lpstr>
      <vt:lpstr>Plant Cell Types</vt:lpstr>
      <vt:lpstr>Plant Cell Types</vt:lpstr>
      <vt:lpstr>Tissue Systems of Plants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FCBOE</dc:creator>
  <cp:lastModifiedBy>FCBOE</cp:lastModifiedBy>
  <cp:revision>33</cp:revision>
  <dcterms:created xsi:type="dcterms:W3CDTF">2014-03-13T17:22:47Z</dcterms:created>
  <dcterms:modified xsi:type="dcterms:W3CDTF">2016-03-17T17:43:00Z</dcterms:modified>
</cp:coreProperties>
</file>