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8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4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8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23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8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4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9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F099E-25AB-40C4-98BE-39B0192A0811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E5911-AF27-416E-A907-85D9A19D20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4782" y="-1166812"/>
            <a:ext cx="9144000" cy="2387600"/>
          </a:xfrm>
        </p:spPr>
        <p:txBody>
          <a:bodyPr/>
          <a:lstStyle/>
          <a:p>
            <a:r>
              <a:rPr lang="en-US" dirty="0" smtClean="0"/>
              <a:t>Organelles of Eukaryotes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042" y="1220788"/>
            <a:ext cx="5917624" cy="558649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9708" y="2675515"/>
            <a:ext cx="9144000" cy="1655762"/>
          </a:xfrm>
        </p:spPr>
        <p:txBody>
          <a:bodyPr/>
          <a:lstStyle/>
          <a:p>
            <a:r>
              <a:rPr lang="en-US" dirty="0" smtClean="0"/>
              <a:t>Cells, Cell, their made of Organelles!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2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4318" y="365125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Organelle	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3945" y="1690688"/>
            <a:ext cx="5396346" cy="4351338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 small part that carries out a specific job in a cell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18" y="365125"/>
            <a:ext cx="4114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25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Internal Structure of a Cell	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9981"/>
            <a:ext cx="6269808" cy="39589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877579"/>
            <a:ext cx="5915891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Cytoskeleton</a:t>
            </a:r>
          </a:p>
          <a:p>
            <a:pPr lvl="1"/>
            <a:r>
              <a:rPr lang="en-US" dirty="0" smtClean="0"/>
              <a:t>The framework of a cell</a:t>
            </a:r>
          </a:p>
          <a:p>
            <a:pPr lvl="1"/>
            <a:r>
              <a:rPr lang="en-US" dirty="0" smtClean="0"/>
              <a:t>Made up of a network of protein fibers</a:t>
            </a:r>
          </a:p>
          <a:p>
            <a:pPr lvl="1"/>
            <a:r>
              <a:rPr lang="en-US" dirty="0" smtClean="0"/>
              <a:t>Gives shape, support, and strength to the cell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1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64811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Organelles Involved in Making Proteins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663" y="1278082"/>
            <a:ext cx="4606239" cy="34582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8082"/>
            <a:ext cx="10515600" cy="557991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Nucleus</a:t>
            </a:r>
          </a:p>
          <a:p>
            <a:pPr lvl="1"/>
            <a:r>
              <a:rPr lang="en-US" dirty="0" smtClean="0"/>
              <a:t>Stores and protects the DNA of the cell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Endoplasmic Reticulum</a:t>
            </a:r>
          </a:p>
          <a:p>
            <a:pPr lvl="1"/>
            <a:r>
              <a:rPr lang="en-US" dirty="0" smtClean="0"/>
              <a:t>A network of thin, folded membranes that helps </a:t>
            </a:r>
          </a:p>
          <a:p>
            <a:pPr marL="457200" lvl="1" indent="0">
              <a:buNone/>
            </a:pPr>
            <a:r>
              <a:rPr lang="en-US" dirty="0" smtClean="0"/>
              <a:t>  in the production of proteins and other molecules</a:t>
            </a:r>
          </a:p>
          <a:p>
            <a:pPr lvl="1"/>
            <a:r>
              <a:rPr lang="en-US" dirty="0" smtClean="0"/>
              <a:t>Smooth ER and rough ER(bumps from ribosomes)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Ribosomes</a:t>
            </a:r>
          </a:p>
          <a:p>
            <a:pPr lvl="1"/>
            <a:r>
              <a:rPr lang="en-US" dirty="0" smtClean="0"/>
              <a:t>Link amino acids together to form proteins </a:t>
            </a:r>
          </a:p>
          <a:p>
            <a:pPr lvl="1"/>
            <a:r>
              <a:rPr lang="en-US" dirty="0" smtClean="0"/>
              <a:t>Found on rough ER and in cytoplasm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Golgi Apparatus</a:t>
            </a:r>
          </a:p>
          <a:p>
            <a:pPr lvl="1"/>
            <a:r>
              <a:rPr lang="en-US" dirty="0" smtClean="0"/>
              <a:t>Proteins are modified, packaged into vesicles, and transported to the target destination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Vesicles</a:t>
            </a:r>
          </a:p>
          <a:p>
            <a:pPr lvl="1"/>
            <a:r>
              <a:rPr lang="en-US" dirty="0" smtClean="0"/>
              <a:t>Small sacs that carry molecules to where they are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90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5202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Organelles with Various Functions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790" y="2107275"/>
            <a:ext cx="2161309" cy="1729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5351" y="1150361"/>
            <a:ext cx="1708913" cy="1405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737" y="2971798"/>
            <a:ext cx="3009263" cy="15253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303" y="5417968"/>
            <a:ext cx="1872961" cy="11581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90" y="1371601"/>
            <a:ext cx="10515600" cy="5486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Cell Membrane</a:t>
            </a:r>
          </a:p>
          <a:p>
            <a:pPr lvl="1"/>
            <a:r>
              <a:rPr lang="en-US" dirty="0" smtClean="0"/>
              <a:t>Forms a boundary between the cell and the outside world</a:t>
            </a:r>
          </a:p>
          <a:p>
            <a:pPr lvl="1"/>
            <a:r>
              <a:rPr lang="en-US" dirty="0" smtClean="0"/>
              <a:t>Made up of phospholipids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Mitochondria</a:t>
            </a:r>
          </a:p>
          <a:p>
            <a:pPr lvl="1"/>
            <a:r>
              <a:rPr lang="en-US" dirty="0" smtClean="0"/>
              <a:t>Produce chemical energy</a:t>
            </a:r>
          </a:p>
          <a:p>
            <a:pPr lvl="1"/>
            <a:r>
              <a:rPr lang="en-US" dirty="0" smtClean="0"/>
              <a:t>Have a double membrane</a:t>
            </a:r>
          </a:p>
          <a:p>
            <a:pPr lvl="1"/>
            <a:r>
              <a:rPr lang="en-US" dirty="0" smtClean="0"/>
              <a:t>Have their own ribosomes and DNA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Vacuoles</a:t>
            </a:r>
          </a:p>
          <a:p>
            <a:pPr lvl="1"/>
            <a:r>
              <a:rPr lang="en-US" dirty="0" smtClean="0"/>
              <a:t>Fluid filled sacs that hold water, food molecules, ions, and enzymes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Lysosomes</a:t>
            </a:r>
          </a:p>
          <a:p>
            <a:pPr lvl="1"/>
            <a:r>
              <a:rPr lang="en-US" dirty="0" smtClean="0"/>
              <a:t>Contain enzymes that attack bacteria and viruses and break down old cell parts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Centrioles</a:t>
            </a:r>
          </a:p>
          <a:p>
            <a:pPr lvl="1"/>
            <a:r>
              <a:rPr lang="en-US" dirty="0" smtClean="0"/>
              <a:t>Made of tiny tubes in a circle</a:t>
            </a:r>
          </a:p>
          <a:p>
            <a:pPr lvl="1"/>
            <a:r>
              <a:rPr lang="en-US" dirty="0" smtClean="0"/>
              <a:t>Help form cilia or flagella for movement of the cell</a:t>
            </a:r>
          </a:p>
          <a:p>
            <a:pPr lvl="1"/>
            <a:r>
              <a:rPr lang="en-US" dirty="0" smtClean="0"/>
              <a:t>Involved in developing spindle fibers for cell division (mitosis)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88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Organelles Only Found in Plants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190" y="3135327"/>
            <a:ext cx="5653520" cy="372267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9434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Cell Wall</a:t>
            </a:r>
          </a:p>
          <a:p>
            <a:pPr lvl="1"/>
            <a:r>
              <a:rPr lang="en-US" dirty="0" smtClean="0"/>
              <a:t>Strong, rigid layer that protects, supports, and shapes a plant cell</a:t>
            </a:r>
          </a:p>
          <a:p>
            <a:pPr lvl="1"/>
            <a:r>
              <a:rPr lang="en-US" dirty="0" smtClean="0"/>
              <a:t>Surrounds the cell membrane 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Chloroplasts</a:t>
            </a:r>
          </a:p>
          <a:p>
            <a:pPr lvl="1"/>
            <a:r>
              <a:rPr lang="en-US" dirty="0" smtClean="0"/>
              <a:t>Carry out photosynthesis that stores energy from sunlight as chemical energy for the plant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3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270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Organelles of Eukaryotes</vt:lpstr>
      <vt:lpstr>Organelle </vt:lpstr>
      <vt:lpstr>Internal Structure of a Cell </vt:lpstr>
      <vt:lpstr>Organelles Involved in Making Proteins</vt:lpstr>
      <vt:lpstr>Organelles with Various Functions</vt:lpstr>
      <vt:lpstr>Organelles Only Found in Plants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Organelles</dc:title>
  <dc:creator>Nicole M. Trahan</dc:creator>
  <cp:lastModifiedBy>Nicole M. Trahan</cp:lastModifiedBy>
  <cp:revision>6</cp:revision>
  <dcterms:created xsi:type="dcterms:W3CDTF">2016-08-24T13:42:28Z</dcterms:created>
  <dcterms:modified xsi:type="dcterms:W3CDTF">2016-08-24T21:16:08Z</dcterms:modified>
</cp:coreProperties>
</file>