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64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Picture 75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8" name="Picture 117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9" name="Picture 118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658800" y="228600"/>
            <a:ext cx="8200080" cy="6344640"/>
          </a:xfrm>
          <a:prstGeom prst="rect">
            <a:avLst/>
          </a:prstGeom>
          <a:solidFill>
            <a:srgbClr val="FBC01E"/>
          </a:solidFill>
          <a:ln w="25560">
            <a:noFill/>
          </a:ln>
        </p:spPr>
      </p:sp>
      <p:sp>
        <p:nvSpPr>
          <p:cNvPr id="6" name="CustomShape 2"/>
          <p:cNvSpPr/>
          <p:nvPr/>
        </p:nvSpPr>
        <p:spPr>
          <a:xfrm>
            <a:off x="2003760" y="3110760"/>
            <a:ext cx="260280" cy="609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FDD978"/>
                </a:solidFill>
                <a:latin typeface="Rockwell"/>
              </a:rPr>
              <a:t>+</a:t>
            </a:r>
            <a:endParaRPr/>
          </a:p>
        </p:txBody>
      </p:sp>
      <p:sp>
        <p:nvSpPr>
          <p:cNvPr id="2" name="CustomShape 3"/>
          <p:cNvSpPr/>
          <p:nvPr/>
        </p:nvSpPr>
        <p:spPr>
          <a:xfrm>
            <a:off x="285840" y="228600"/>
            <a:ext cx="212040" cy="6344640"/>
          </a:xfrm>
          <a:prstGeom prst="rect">
            <a:avLst/>
          </a:prstGeom>
          <a:solidFill>
            <a:srgbClr val="BE0204"/>
          </a:solidFill>
          <a:ln w="25560">
            <a:noFill/>
          </a:ln>
        </p:spPr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8210520" y="282600"/>
            <a:ext cx="641520" cy="1599480"/>
          </a:xfrm>
          <a:prstGeom prst="rect">
            <a:avLst/>
          </a:prstGeom>
          <a:solidFill>
            <a:srgbClr val="FBC01E"/>
          </a:solidFill>
          <a:ln w="25560">
            <a:noFill/>
          </a:ln>
        </p:spPr>
      </p:sp>
      <p:sp>
        <p:nvSpPr>
          <p:cNvPr id="40" name="CustomShape 2"/>
          <p:cNvSpPr/>
          <p:nvPr/>
        </p:nvSpPr>
        <p:spPr>
          <a:xfrm>
            <a:off x="223200" y="228600"/>
            <a:ext cx="260280" cy="548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FDD978"/>
                </a:solidFill>
                <a:latin typeface="Rockwell"/>
              </a:rPr>
              <a:t>+</a:t>
            </a:r>
            <a:endParaRPr/>
          </a:p>
        </p:txBody>
      </p:sp>
      <p:sp>
        <p:nvSpPr>
          <p:cNvPr id="41" name="CustomShape 3"/>
          <p:cNvSpPr/>
          <p:nvPr/>
        </p:nvSpPr>
        <p:spPr>
          <a:xfrm>
            <a:off x="8068320" y="282600"/>
            <a:ext cx="90720" cy="1599480"/>
          </a:xfrm>
          <a:prstGeom prst="rect">
            <a:avLst/>
          </a:prstGeom>
          <a:solidFill>
            <a:srgbClr val="FA8716"/>
          </a:solidFill>
          <a:ln w="25560">
            <a:noFill/>
          </a:ln>
        </p:spPr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282600" y="228600"/>
            <a:ext cx="4234680" cy="4187160"/>
          </a:xfrm>
          <a:prstGeom prst="rect">
            <a:avLst/>
          </a:prstGeom>
          <a:solidFill>
            <a:srgbClr val="FBC01E"/>
          </a:solidFill>
          <a:ln w="25560">
            <a:noFill/>
          </a:ln>
        </p:spPr>
      </p:sp>
      <p:sp>
        <p:nvSpPr>
          <p:cNvPr id="79" name="CustomShape 2"/>
          <p:cNvSpPr/>
          <p:nvPr/>
        </p:nvSpPr>
        <p:spPr>
          <a:xfrm>
            <a:off x="6802560" y="228600"/>
            <a:ext cx="2056680" cy="2038320"/>
          </a:xfrm>
          <a:prstGeom prst="rect">
            <a:avLst/>
          </a:prstGeom>
          <a:solidFill>
            <a:srgbClr val="FA8716"/>
          </a:solidFill>
          <a:ln w="25560">
            <a:noFill/>
          </a:ln>
        </p:spPr>
      </p:sp>
      <p:sp>
        <p:nvSpPr>
          <p:cNvPr id="80" name="CustomShape 3"/>
          <p:cNvSpPr/>
          <p:nvPr/>
        </p:nvSpPr>
        <p:spPr>
          <a:xfrm>
            <a:off x="4624560" y="2377440"/>
            <a:ext cx="2056680" cy="2038320"/>
          </a:xfrm>
          <a:prstGeom prst="rect">
            <a:avLst/>
          </a:prstGeom>
          <a:solidFill>
            <a:srgbClr val="BE0204"/>
          </a:solidFill>
          <a:ln w="25560">
            <a:noFill/>
          </a:ln>
        </p:spPr>
      </p:sp>
      <p:sp>
        <p:nvSpPr>
          <p:cNvPr id="81" name="CustomShape 4"/>
          <p:cNvSpPr/>
          <p:nvPr/>
        </p:nvSpPr>
        <p:spPr>
          <a:xfrm>
            <a:off x="424800" y="174960"/>
            <a:ext cx="412560" cy="822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5400" b="1">
                <a:solidFill>
                  <a:srgbClr val="FDD978"/>
                </a:solidFill>
                <a:latin typeface="Rockwell"/>
              </a:rPr>
              <a:t>+</a:t>
            </a:r>
            <a:endParaRPr/>
          </a:p>
        </p:txBody>
      </p:sp>
      <p:sp>
        <p:nvSpPr>
          <p:cNvPr id="82" name="CustomShape 5"/>
          <p:cNvSpPr/>
          <p:nvPr/>
        </p:nvSpPr>
        <p:spPr>
          <a:xfrm>
            <a:off x="4624560" y="228600"/>
            <a:ext cx="2056680" cy="2038320"/>
          </a:xfrm>
          <a:prstGeom prst="rect">
            <a:avLst/>
          </a:prstGeom>
          <a:solidFill>
            <a:srgbClr val="7E13E3"/>
          </a:solidFill>
          <a:ln w="25560">
            <a:noFill/>
          </a:ln>
        </p:spPr>
      </p:sp>
      <p:sp>
        <p:nvSpPr>
          <p:cNvPr id="83" name="CustomShape 6"/>
          <p:cNvSpPr/>
          <p:nvPr/>
        </p:nvSpPr>
        <p:spPr>
          <a:xfrm>
            <a:off x="6802560" y="2377440"/>
            <a:ext cx="2056680" cy="2038320"/>
          </a:xfrm>
          <a:prstGeom prst="rect">
            <a:avLst/>
          </a:prstGeom>
          <a:solidFill>
            <a:srgbClr val="EFE1A2"/>
          </a:solidFill>
          <a:ln w="25560">
            <a:noFill/>
          </a:ln>
        </p:spPr>
      </p:sp>
      <p:sp>
        <p:nvSpPr>
          <p:cNvPr id="84" name="PlaceHolder 7"/>
          <p:cNvSpPr>
            <a:spLocks noGrp="1"/>
          </p:cNvSpPr>
          <p:nvPr>
            <p:ph type="title"/>
          </p:nvPr>
        </p:nvSpPr>
        <p:spPr>
          <a:xfrm>
            <a:off x="498600" y="484200"/>
            <a:ext cx="7555680" cy="1115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85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280" cy="6859800"/>
          </a:xfrm>
          <a:prstGeom prst="rect">
            <a:avLst/>
          </a:prstGeom>
          <a:ln>
            <a:noFill/>
          </a:ln>
        </p:spPr>
      </p:pic>
      <p:sp>
        <p:nvSpPr>
          <p:cNvPr id="121" name="CustomShape 1"/>
          <p:cNvSpPr/>
          <p:nvPr/>
        </p:nvSpPr>
        <p:spPr>
          <a:xfrm>
            <a:off x="5090400" y="5927040"/>
            <a:ext cx="5637960" cy="1499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FFFFFF"/>
                </a:solidFill>
                <a:latin typeface="Rockwell"/>
              </a:rPr>
              <a:t>Chapter 18</a:t>
            </a:r>
            <a:endParaRPr/>
          </a:p>
        </p:txBody>
      </p:sp>
      <p:sp>
        <p:nvSpPr>
          <p:cNvPr id="122" name="CustomShape 2"/>
          <p:cNvSpPr/>
          <p:nvPr/>
        </p:nvSpPr>
        <p:spPr>
          <a:xfrm>
            <a:off x="197640" y="217800"/>
            <a:ext cx="5637960" cy="1361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7200" b="1">
                <a:solidFill>
                  <a:srgbClr val="997100"/>
                </a:solidFill>
                <a:latin typeface="Rockwell"/>
              </a:rPr>
              <a:t>Radioactivity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ap of nuclear power plants in U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90" y="290069"/>
            <a:ext cx="8089796" cy="584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498600" y="484200"/>
            <a:ext cx="7555680" cy="111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FBC01E"/>
                </a:solidFill>
                <a:latin typeface="Rockwell"/>
              </a:rPr>
              <a:t>What holds the nucleus together?</a:t>
            </a:r>
            <a:endParaRPr/>
          </a:p>
        </p:txBody>
      </p:sp>
      <p:sp>
        <p:nvSpPr>
          <p:cNvPr id="124" name="CustomShape 2"/>
          <p:cNvSpPr/>
          <p:nvPr/>
        </p:nvSpPr>
        <p:spPr>
          <a:xfrm>
            <a:off x="387720" y="1248120"/>
            <a:ext cx="7555680" cy="414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75000"/>
              <a:buFont typeface="Wingdings" charset="2"/>
              <a:buChar char=""/>
            </a:pPr>
            <a:r>
              <a:rPr lang="en-US" sz="2000" b="1" u="sng">
                <a:solidFill>
                  <a:srgbClr val="595959"/>
                </a:solidFill>
                <a:latin typeface="Rockwell"/>
              </a:rPr>
              <a:t>Strong force</a:t>
            </a:r>
            <a:r>
              <a:rPr lang="en-US" sz="2000">
                <a:solidFill>
                  <a:srgbClr val="595959"/>
                </a:solidFill>
                <a:latin typeface="Rockwell"/>
              </a:rPr>
              <a:t>: attractive force that acts between protons and neutrons in an atomic nucleus</a:t>
            </a:r>
            <a:endParaRPr/>
          </a:p>
        </p:txBody>
      </p:sp>
      <p:pic>
        <p:nvPicPr>
          <p:cNvPr id="125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668680" y="2548440"/>
            <a:ext cx="3407400" cy="3407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498600" y="484200"/>
            <a:ext cx="7555680" cy="111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FBC01E"/>
                </a:solidFill>
                <a:latin typeface="Rockwell"/>
              </a:rPr>
              <a:t>What is radioactivity?</a:t>
            </a:r>
            <a:endParaRPr/>
          </a:p>
        </p:txBody>
      </p:sp>
      <p:sp>
        <p:nvSpPr>
          <p:cNvPr id="127" name="CustomShape 2"/>
          <p:cNvSpPr/>
          <p:nvPr/>
        </p:nvSpPr>
        <p:spPr>
          <a:xfrm>
            <a:off x="498600" y="1180080"/>
            <a:ext cx="7555680" cy="414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75000"/>
              <a:buFont typeface="Wingdings" charset="2"/>
              <a:buChar char=""/>
            </a:pPr>
            <a:r>
              <a:rPr lang="en-US" sz="2000">
                <a:solidFill>
                  <a:srgbClr val="595959"/>
                </a:solidFill>
                <a:latin typeface="Rockwell"/>
              </a:rPr>
              <a:t>When the strong force is not large enough to hold a nucleus together tightly, the nucleus can decay and give off matter and energy. </a:t>
            </a:r>
            <a:endParaRPr/>
          </a:p>
          <a:p>
            <a:pPr>
              <a:lnSpc>
                <a:spcPct val="100000"/>
              </a:lnSpc>
              <a:buSzPct val="75000"/>
              <a:buFont typeface="Wingdings" charset="2"/>
              <a:buChar char=""/>
            </a:pPr>
            <a:r>
              <a:rPr lang="en-US" sz="2000">
                <a:solidFill>
                  <a:srgbClr val="595959"/>
                </a:solidFill>
                <a:latin typeface="Rockwell"/>
              </a:rPr>
              <a:t>This process of nuclear decay is called </a:t>
            </a:r>
            <a:r>
              <a:rPr lang="en-US" sz="2000" u="sng">
                <a:solidFill>
                  <a:srgbClr val="595959"/>
                </a:solidFill>
                <a:latin typeface="Rockwell"/>
              </a:rPr>
              <a:t>radioactivity.</a:t>
            </a:r>
            <a:endParaRPr/>
          </a:p>
        </p:txBody>
      </p:sp>
      <p:pic>
        <p:nvPicPr>
          <p:cNvPr id="128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909680" y="3012120"/>
            <a:ext cx="2599200" cy="3473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98600" y="484200"/>
            <a:ext cx="7555680" cy="111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FBC01E"/>
                </a:solidFill>
                <a:latin typeface="Rockwell"/>
              </a:rPr>
              <a:t>Isotopes</a:t>
            </a:r>
            <a:endParaRPr/>
          </a:p>
        </p:txBody>
      </p:sp>
      <p:sp>
        <p:nvSpPr>
          <p:cNvPr id="130" name="CustomShape 2"/>
          <p:cNvSpPr/>
          <p:nvPr/>
        </p:nvSpPr>
        <p:spPr>
          <a:xfrm>
            <a:off x="498600" y="1981080"/>
            <a:ext cx="7555680" cy="414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 b="1" dirty="0">
                <a:solidFill>
                  <a:srgbClr val="595959"/>
                </a:solidFill>
                <a:latin typeface="Rockwell"/>
              </a:rPr>
              <a:t>All atoms of an element have the same number of protons.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en-US" sz="2000" b="1" dirty="0">
                <a:solidFill>
                  <a:srgbClr val="595959"/>
                </a:solidFill>
                <a:latin typeface="Rockwell"/>
              </a:rPr>
              <a:t>An  </a:t>
            </a:r>
            <a:r>
              <a:rPr lang="en-US" sz="2000" b="1" u="sng" dirty="0">
                <a:solidFill>
                  <a:srgbClr val="595959"/>
                </a:solidFill>
                <a:latin typeface="Rockwell"/>
              </a:rPr>
              <a:t>Isotope</a:t>
            </a:r>
            <a:r>
              <a:rPr lang="en-US" sz="2000" b="1" dirty="0">
                <a:solidFill>
                  <a:srgbClr val="595959"/>
                </a:solidFill>
                <a:latin typeface="Rockwell"/>
              </a:rPr>
              <a:t> is an atom that has different amount of neutrons.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en-US" sz="2000" b="1" dirty="0">
                <a:solidFill>
                  <a:srgbClr val="595959"/>
                </a:solidFill>
                <a:latin typeface="Rockwell"/>
              </a:rPr>
              <a:t>Ex:  Carbon can have 6, 7, or 8 neutrons.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en-US" sz="2000" b="1" dirty="0">
                <a:solidFill>
                  <a:srgbClr val="595959"/>
                </a:solidFill>
                <a:latin typeface="Rockwell"/>
              </a:rPr>
              <a:t>In order to know what carbon we are talking about, we must specify the mass or use isotopic notation.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"/>
            </a:pPr>
            <a:endParaRPr dirty="0"/>
          </a:p>
          <a:p>
            <a:pPr>
              <a:lnSpc>
                <a:spcPct val="100000"/>
              </a:lnSpc>
              <a:buFont typeface="StarSymbol"/>
              <a:buChar char=""/>
            </a:pPr>
            <a:endParaRPr dirty="0"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en-US" sz="2000" b="1" dirty="0">
                <a:solidFill>
                  <a:srgbClr val="595959"/>
                </a:solidFill>
                <a:latin typeface="Rockwell"/>
              </a:rPr>
              <a:t>Carbon 14 can be written as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"/>
            </a:pPr>
            <a:endParaRPr dirty="0"/>
          </a:p>
          <a:p>
            <a:pPr>
              <a:lnSpc>
                <a:spcPct val="100000"/>
              </a:lnSpc>
              <a:buFont typeface="StarSymbol"/>
              <a:buChar char=""/>
            </a:pPr>
            <a:endParaRPr dirty="0"/>
          </a:p>
          <a:p>
            <a:pPr>
              <a:lnSpc>
                <a:spcPct val="100000"/>
              </a:lnSpc>
              <a:buFont typeface="StarSymbol"/>
              <a:buChar char=""/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2" name="CustomShape 3"/>
          <p:cNvSpPr/>
          <p:nvPr/>
        </p:nvSpPr>
        <p:spPr>
          <a:xfrm>
            <a:off x="1686240" y="3473640"/>
            <a:ext cx="395640" cy="577440"/>
          </a:xfrm>
          <a:prstGeom prst="rect">
            <a:avLst/>
          </a:prstGeom>
          <a:noFill/>
          <a:ln>
            <a:noFill/>
          </a:ln>
        </p:spPr>
      </p:sp>
      <p:sp>
        <p:nvSpPr>
          <p:cNvPr id="133" name="CustomShape 4"/>
          <p:cNvSpPr/>
          <p:nvPr/>
        </p:nvSpPr>
        <p:spPr>
          <a:xfrm>
            <a:off x="1838520" y="4058280"/>
            <a:ext cx="395640" cy="577440"/>
          </a:xfrm>
          <a:prstGeom prst="rect">
            <a:avLst/>
          </a:prstGeom>
          <a:noFill/>
          <a:ln>
            <a:noFill/>
          </a:ln>
        </p:spPr>
      </p:sp>
      <p:pic>
        <p:nvPicPr>
          <p:cNvPr id="134" name="Picture 133"/>
          <p:cNvPicPr/>
          <p:nvPr/>
        </p:nvPicPr>
        <p:blipFill>
          <a:blip r:embed="rId2"/>
          <a:stretch>
            <a:fillRect/>
          </a:stretch>
        </p:blipFill>
        <p:spPr>
          <a:xfrm>
            <a:off x="5669280" y="4663440"/>
            <a:ext cx="2103120" cy="1645920"/>
          </a:xfrm>
          <a:prstGeom prst="rect">
            <a:avLst/>
          </a:prstGeom>
          <a:ln>
            <a:noFill/>
          </a:ln>
        </p:spPr>
      </p:pic>
      <p:sp>
        <p:nvSpPr>
          <p:cNvPr id="2" name="SMARTInkShape-1"/>
          <p:cNvSpPr/>
          <p:nvPr/>
        </p:nvSpPr>
        <p:spPr>
          <a:xfrm>
            <a:off x="4331956" y="3846093"/>
            <a:ext cx="2175525" cy="177268"/>
          </a:xfrm>
          <a:custGeom>
            <a:avLst/>
            <a:gdLst/>
            <a:ahLst/>
            <a:cxnLst/>
            <a:rect l="0" t="0" r="0" b="0"/>
            <a:pathLst>
              <a:path w="2175525" h="177268">
                <a:moveTo>
                  <a:pt x="3824" y="9627"/>
                </a:moveTo>
                <a:lnTo>
                  <a:pt x="8214" y="9627"/>
                </a:lnTo>
                <a:lnTo>
                  <a:pt x="4569" y="9627"/>
                </a:lnTo>
                <a:lnTo>
                  <a:pt x="0" y="1537"/>
                </a:lnTo>
                <a:lnTo>
                  <a:pt x="1274" y="0"/>
                </a:lnTo>
                <a:lnTo>
                  <a:pt x="36446" y="1575"/>
                </a:lnTo>
                <a:lnTo>
                  <a:pt x="66017" y="1815"/>
                </a:lnTo>
                <a:lnTo>
                  <a:pt x="99199" y="1921"/>
                </a:lnTo>
                <a:lnTo>
                  <a:pt x="128057" y="1969"/>
                </a:lnTo>
                <a:lnTo>
                  <a:pt x="157252" y="1990"/>
                </a:lnTo>
                <a:lnTo>
                  <a:pt x="187162" y="2000"/>
                </a:lnTo>
                <a:lnTo>
                  <a:pt x="217386" y="2004"/>
                </a:lnTo>
                <a:lnTo>
                  <a:pt x="247754" y="2005"/>
                </a:lnTo>
                <a:lnTo>
                  <a:pt x="278184" y="2853"/>
                </a:lnTo>
                <a:lnTo>
                  <a:pt x="308641" y="6052"/>
                </a:lnTo>
                <a:lnTo>
                  <a:pt x="341370" y="8038"/>
                </a:lnTo>
                <a:lnTo>
                  <a:pt x="374825" y="9767"/>
                </a:lnTo>
                <a:lnTo>
                  <a:pt x="406626" y="13358"/>
                </a:lnTo>
                <a:lnTo>
                  <a:pt x="439952" y="15518"/>
                </a:lnTo>
                <a:lnTo>
                  <a:pt x="475365" y="16479"/>
                </a:lnTo>
                <a:lnTo>
                  <a:pt x="494292" y="16734"/>
                </a:lnTo>
                <a:lnTo>
                  <a:pt x="513683" y="16906"/>
                </a:lnTo>
                <a:lnTo>
                  <a:pt x="551033" y="19353"/>
                </a:lnTo>
                <a:lnTo>
                  <a:pt x="588235" y="22416"/>
                </a:lnTo>
                <a:lnTo>
                  <a:pt x="607637" y="23233"/>
                </a:lnTo>
                <a:lnTo>
                  <a:pt x="627346" y="23778"/>
                </a:lnTo>
                <a:lnTo>
                  <a:pt x="647259" y="24987"/>
                </a:lnTo>
                <a:lnTo>
                  <a:pt x="667307" y="26641"/>
                </a:lnTo>
                <a:lnTo>
                  <a:pt x="687446" y="28589"/>
                </a:lnTo>
                <a:lnTo>
                  <a:pt x="706798" y="29889"/>
                </a:lnTo>
                <a:lnTo>
                  <a:pt x="744106" y="31332"/>
                </a:lnTo>
                <a:lnTo>
                  <a:pt x="763199" y="32564"/>
                </a:lnTo>
                <a:lnTo>
                  <a:pt x="782700" y="34231"/>
                </a:lnTo>
                <a:lnTo>
                  <a:pt x="802475" y="36190"/>
                </a:lnTo>
                <a:lnTo>
                  <a:pt x="840251" y="40624"/>
                </a:lnTo>
                <a:lnTo>
                  <a:pt x="875949" y="44570"/>
                </a:lnTo>
                <a:lnTo>
                  <a:pt x="908749" y="46324"/>
                </a:lnTo>
                <a:lnTo>
                  <a:pt x="942517" y="49361"/>
                </a:lnTo>
                <a:lnTo>
                  <a:pt x="977282" y="53533"/>
                </a:lnTo>
                <a:lnTo>
                  <a:pt x="1012488" y="58210"/>
                </a:lnTo>
                <a:lnTo>
                  <a:pt x="1045632" y="60853"/>
                </a:lnTo>
                <a:lnTo>
                  <a:pt x="1078990" y="62874"/>
                </a:lnTo>
                <a:lnTo>
                  <a:pt x="1116392" y="66595"/>
                </a:lnTo>
                <a:lnTo>
                  <a:pt x="1153337" y="71070"/>
                </a:lnTo>
                <a:lnTo>
                  <a:pt x="1189512" y="75882"/>
                </a:lnTo>
                <a:lnTo>
                  <a:pt x="1225345" y="80842"/>
                </a:lnTo>
                <a:lnTo>
                  <a:pt x="1261027" y="83611"/>
                </a:lnTo>
                <a:lnTo>
                  <a:pt x="1295795" y="85689"/>
                </a:lnTo>
                <a:lnTo>
                  <a:pt x="1328180" y="89434"/>
                </a:lnTo>
                <a:lnTo>
                  <a:pt x="1361765" y="91664"/>
                </a:lnTo>
                <a:lnTo>
                  <a:pt x="1395600" y="92655"/>
                </a:lnTo>
                <a:lnTo>
                  <a:pt x="1427571" y="93095"/>
                </a:lnTo>
                <a:lnTo>
                  <a:pt x="1460971" y="95548"/>
                </a:lnTo>
                <a:lnTo>
                  <a:pt x="1495571" y="98615"/>
                </a:lnTo>
                <a:lnTo>
                  <a:pt x="1530705" y="99977"/>
                </a:lnTo>
                <a:lnTo>
                  <a:pt x="1566076" y="102840"/>
                </a:lnTo>
                <a:lnTo>
                  <a:pt x="1601552" y="106088"/>
                </a:lnTo>
                <a:lnTo>
                  <a:pt x="1637075" y="107532"/>
                </a:lnTo>
                <a:lnTo>
                  <a:pt x="1674876" y="110431"/>
                </a:lnTo>
                <a:lnTo>
                  <a:pt x="1694438" y="112389"/>
                </a:lnTo>
                <a:lnTo>
                  <a:pt x="1731980" y="114566"/>
                </a:lnTo>
                <a:lnTo>
                  <a:pt x="1768420" y="115533"/>
                </a:lnTo>
                <a:lnTo>
                  <a:pt x="1804371" y="115963"/>
                </a:lnTo>
                <a:lnTo>
                  <a:pt x="1840105" y="118412"/>
                </a:lnTo>
                <a:lnTo>
                  <a:pt x="1874895" y="122323"/>
                </a:lnTo>
                <a:lnTo>
                  <a:pt x="1907291" y="126883"/>
                </a:lnTo>
                <a:lnTo>
                  <a:pt x="1936365" y="129474"/>
                </a:lnTo>
                <a:lnTo>
                  <a:pt x="1964245" y="131472"/>
                </a:lnTo>
                <a:lnTo>
                  <a:pt x="1993568" y="135183"/>
                </a:lnTo>
                <a:lnTo>
                  <a:pt x="2021278" y="139654"/>
                </a:lnTo>
                <a:lnTo>
                  <a:pt x="2047704" y="144463"/>
                </a:lnTo>
                <a:lnTo>
                  <a:pt x="2085535" y="151931"/>
                </a:lnTo>
                <a:lnTo>
                  <a:pt x="2117722" y="159506"/>
                </a:lnTo>
                <a:lnTo>
                  <a:pt x="2151782" y="169651"/>
                </a:lnTo>
                <a:lnTo>
                  <a:pt x="2175524" y="17726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MARTInkShape-2"/>
          <p:cNvSpPr/>
          <p:nvPr/>
        </p:nvSpPr>
        <p:spPr>
          <a:xfrm>
            <a:off x="5234941" y="4411982"/>
            <a:ext cx="2765978" cy="2140158"/>
          </a:xfrm>
          <a:custGeom>
            <a:avLst/>
            <a:gdLst/>
            <a:ahLst/>
            <a:cxnLst/>
            <a:rect l="0" t="0" r="0" b="0"/>
            <a:pathLst>
              <a:path w="2765978" h="2140158">
                <a:moveTo>
                  <a:pt x="289559" y="167638"/>
                </a:moveTo>
                <a:lnTo>
                  <a:pt x="289559" y="161077"/>
                </a:lnTo>
                <a:lnTo>
                  <a:pt x="290405" y="160725"/>
                </a:lnTo>
                <a:lnTo>
                  <a:pt x="293604" y="160332"/>
                </a:lnTo>
                <a:lnTo>
                  <a:pt x="294796" y="159381"/>
                </a:lnTo>
                <a:lnTo>
                  <a:pt x="296120" y="156066"/>
                </a:lnTo>
                <a:lnTo>
                  <a:pt x="332905" y="133330"/>
                </a:lnTo>
                <a:lnTo>
                  <a:pt x="358986" y="123107"/>
                </a:lnTo>
                <a:lnTo>
                  <a:pt x="391858" y="102260"/>
                </a:lnTo>
                <a:lnTo>
                  <a:pt x="423100" y="88985"/>
                </a:lnTo>
                <a:lnTo>
                  <a:pt x="454759" y="78755"/>
                </a:lnTo>
                <a:lnTo>
                  <a:pt x="492573" y="66040"/>
                </a:lnTo>
                <a:lnTo>
                  <a:pt x="521397" y="62464"/>
                </a:lnTo>
                <a:lnTo>
                  <a:pt x="551386" y="57359"/>
                </a:lnTo>
                <a:lnTo>
                  <a:pt x="581720" y="50484"/>
                </a:lnTo>
                <a:lnTo>
                  <a:pt x="616203" y="43085"/>
                </a:lnTo>
                <a:lnTo>
                  <a:pt x="653230" y="35531"/>
                </a:lnTo>
                <a:lnTo>
                  <a:pt x="686968" y="27930"/>
                </a:lnTo>
                <a:lnTo>
                  <a:pt x="722458" y="24361"/>
                </a:lnTo>
                <a:lnTo>
                  <a:pt x="759785" y="19258"/>
                </a:lnTo>
                <a:lnTo>
                  <a:pt x="797655" y="12384"/>
                </a:lnTo>
                <a:lnTo>
                  <a:pt x="831642" y="9030"/>
                </a:lnTo>
                <a:lnTo>
                  <a:pt x="863161" y="8037"/>
                </a:lnTo>
                <a:lnTo>
                  <a:pt x="897995" y="3697"/>
                </a:lnTo>
                <a:lnTo>
                  <a:pt x="935127" y="1094"/>
                </a:lnTo>
                <a:lnTo>
                  <a:pt x="968895" y="322"/>
                </a:lnTo>
                <a:lnTo>
                  <a:pt x="994499" y="141"/>
                </a:lnTo>
                <a:lnTo>
                  <a:pt x="1021965" y="62"/>
                </a:lnTo>
                <a:lnTo>
                  <a:pt x="1048284" y="26"/>
                </a:lnTo>
                <a:lnTo>
                  <a:pt x="1076350" y="11"/>
                </a:lnTo>
                <a:lnTo>
                  <a:pt x="1104911" y="4"/>
                </a:lnTo>
                <a:lnTo>
                  <a:pt x="1131715" y="0"/>
                </a:lnTo>
                <a:lnTo>
                  <a:pt x="1157740" y="2257"/>
                </a:lnTo>
                <a:lnTo>
                  <a:pt x="1193933" y="6029"/>
                </a:lnTo>
                <a:lnTo>
                  <a:pt x="1228363" y="9405"/>
                </a:lnTo>
                <a:lnTo>
                  <a:pt x="1263119" y="13510"/>
                </a:lnTo>
                <a:lnTo>
                  <a:pt x="1297124" y="19242"/>
                </a:lnTo>
                <a:lnTo>
                  <a:pt x="1334010" y="29406"/>
                </a:lnTo>
                <a:lnTo>
                  <a:pt x="1359973" y="35082"/>
                </a:lnTo>
                <a:lnTo>
                  <a:pt x="1388445" y="40426"/>
                </a:lnTo>
                <a:lnTo>
                  <a:pt x="1415775" y="45623"/>
                </a:lnTo>
                <a:lnTo>
                  <a:pt x="1442033" y="50756"/>
                </a:lnTo>
                <a:lnTo>
                  <a:pt x="1467814" y="55859"/>
                </a:lnTo>
                <a:lnTo>
                  <a:pt x="1495642" y="60950"/>
                </a:lnTo>
                <a:lnTo>
                  <a:pt x="1524096" y="66881"/>
                </a:lnTo>
                <a:lnTo>
                  <a:pt x="1550853" y="75161"/>
                </a:lnTo>
                <a:lnTo>
                  <a:pt x="1576857" y="84486"/>
                </a:lnTo>
                <a:lnTo>
                  <a:pt x="1603371" y="94275"/>
                </a:lnTo>
                <a:lnTo>
                  <a:pt x="1632089" y="104271"/>
                </a:lnTo>
                <a:lnTo>
                  <a:pt x="1668727" y="115372"/>
                </a:lnTo>
                <a:lnTo>
                  <a:pt x="1695003" y="125782"/>
                </a:lnTo>
                <a:lnTo>
                  <a:pt x="1722768" y="138029"/>
                </a:lnTo>
                <a:lnTo>
                  <a:pt x="1749219" y="149116"/>
                </a:lnTo>
                <a:lnTo>
                  <a:pt x="1775085" y="159688"/>
                </a:lnTo>
                <a:lnTo>
                  <a:pt x="1800693" y="170878"/>
                </a:lnTo>
                <a:lnTo>
                  <a:pt x="1826185" y="184318"/>
                </a:lnTo>
                <a:lnTo>
                  <a:pt x="1851626" y="196501"/>
                </a:lnTo>
                <a:lnTo>
                  <a:pt x="1887491" y="212879"/>
                </a:lnTo>
                <a:lnTo>
                  <a:pt x="1921825" y="228456"/>
                </a:lnTo>
                <a:lnTo>
                  <a:pt x="1956551" y="246053"/>
                </a:lnTo>
                <a:lnTo>
                  <a:pt x="1990548" y="267354"/>
                </a:lnTo>
                <a:lnTo>
                  <a:pt x="2025174" y="289753"/>
                </a:lnTo>
                <a:lnTo>
                  <a:pt x="2059139" y="312475"/>
                </a:lnTo>
                <a:lnTo>
                  <a:pt x="2093757" y="335295"/>
                </a:lnTo>
                <a:lnTo>
                  <a:pt x="2127720" y="358144"/>
                </a:lnTo>
                <a:lnTo>
                  <a:pt x="2162337" y="381000"/>
                </a:lnTo>
                <a:lnTo>
                  <a:pt x="2200330" y="411478"/>
                </a:lnTo>
                <a:lnTo>
                  <a:pt x="2238376" y="441958"/>
                </a:lnTo>
                <a:lnTo>
                  <a:pt x="2276247" y="472438"/>
                </a:lnTo>
                <a:lnTo>
                  <a:pt x="2308437" y="506963"/>
                </a:lnTo>
                <a:lnTo>
                  <a:pt x="2344492" y="541159"/>
                </a:lnTo>
                <a:lnTo>
                  <a:pt x="2369935" y="569752"/>
                </a:lnTo>
                <a:lnTo>
                  <a:pt x="2406187" y="607497"/>
                </a:lnTo>
                <a:lnTo>
                  <a:pt x="2438057" y="643708"/>
                </a:lnTo>
                <a:lnTo>
                  <a:pt x="2461157" y="673421"/>
                </a:lnTo>
                <a:lnTo>
                  <a:pt x="2480044" y="703674"/>
                </a:lnTo>
                <a:lnTo>
                  <a:pt x="2500409" y="734086"/>
                </a:lnTo>
                <a:lnTo>
                  <a:pt x="2529200" y="769466"/>
                </a:lnTo>
                <a:lnTo>
                  <a:pt x="2546677" y="798266"/>
                </a:lnTo>
                <a:lnTo>
                  <a:pt x="2567753" y="836079"/>
                </a:lnTo>
                <a:lnTo>
                  <a:pt x="2592268" y="872305"/>
                </a:lnTo>
                <a:lnTo>
                  <a:pt x="2610050" y="902020"/>
                </a:lnTo>
                <a:lnTo>
                  <a:pt x="2621998" y="932273"/>
                </a:lnTo>
                <a:lnTo>
                  <a:pt x="2634945" y="962686"/>
                </a:lnTo>
                <a:lnTo>
                  <a:pt x="2654490" y="998066"/>
                </a:lnTo>
                <a:lnTo>
                  <a:pt x="2672398" y="1034532"/>
                </a:lnTo>
                <a:lnTo>
                  <a:pt x="2688385" y="1070490"/>
                </a:lnTo>
                <a:lnTo>
                  <a:pt x="2698831" y="1100159"/>
                </a:lnTo>
                <a:lnTo>
                  <a:pt x="2711332" y="1130399"/>
                </a:lnTo>
                <a:lnTo>
                  <a:pt x="2721714" y="1160808"/>
                </a:lnTo>
                <a:lnTo>
                  <a:pt x="2732809" y="1196187"/>
                </a:lnTo>
                <a:lnTo>
                  <a:pt x="2739744" y="1224986"/>
                </a:lnTo>
                <a:lnTo>
                  <a:pt x="2744775" y="1262799"/>
                </a:lnTo>
                <a:lnTo>
                  <a:pt x="2749624" y="1294980"/>
                </a:lnTo>
                <a:lnTo>
                  <a:pt x="2756666" y="1331879"/>
                </a:lnTo>
                <a:lnTo>
                  <a:pt x="2763953" y="1369522"/>
                </a:lnTo>
                <a:lnTo>
                  <a:pt x="2765642" y="1405713"/>
                </a:lnTo>
                <a:lnTo>
                  <a:pt x="2765977" y="1440238"/>
                </a:lnTo>
                <a:lnTo>
                  <a:pt x="2763785" y="1476534"/>
                </a:lnTo>
                <a:lnTo>
                  <a:pt x="2759495" y="1512458"/>
                </a:lnTo>
                <a:lnTo>
                  <a:pt x="2753410" y="1546084"/>
                </a:lnTo>
                <a:lnTo>
                  <a:pt x="2749073" y="1577185"/>
                </a:lnTo>
                <a:lnTo>
                  <a:pt x="2740313" y="1611833"/>
                </a:lnTo>
                <a:lnTo>
                  <a:pt x="2735669" y="1645206"/>
                </a:lnTo>
                <a:lnTo>
                  <a:pt x="2727475" y="1676257"/>
                </a:lnTo>
                <a:lnTo>
                  <a:pt x="2714349" y="1713633"/>
                </a:lnTo>
                <a:lnTo>
                  <a:pt x="2695990" y="1746034"/>
                </a:lnTo>
                <a:lnTo>
                  <a:pt x="2679749" y="1780057"/>
                </a:lnTo>
                <a:lnTo>
                  <a:pt x="2660755" y="1814331"/>
                </a:lnTo>
                <a:lnTo>
                  <a:pt x="2642397" y="1851760"/>
                </a:lnTo>
                <a:lnTo>
                  <a:pt x="2618510" y="1884535"/>
                </a:lnTo>
                <a:lnTo>
                  <a:pt x="2587392" y="1921985"/>
                </a:lnTo>
                <a:lnTo>
                  <a:pt x="2550863" y="1953188"/>
                </a:lnTo>
                <a:lnTo>
                  <a:pt x="2514504" y="1983732"/>
                </a:lnTo>
                <a:lnTo>
                  <a:pt x="2480100" y="2008981"/>
                </a:lnTo>
                <a:lnTo>
                  <a:pt x="2443086" y="2032312"/>
                </a:lnTo>
                <a:lnTo>
                  <a:pt x="2407533" y="2051408"/>
                </a:lnTo>
                <a:lnTo>
                  <a:pt x="2369768" y="2069310"/>
                </a:lnTo>
                <a:lnTo>
                  <a:pt x="2331713" y="2082695"/>
                </a:lnTo>
                <a:lnTo>
                  <a:pt x="2293618" y="2095485"/>
                </a:lnTo>
                <a:lnTo>
                  <a:pt x="2255519" y="2107350"/>
                </a:lnTo>
                <a:lnTo>
                  <a:pt x="2217419" y="2110291"/>
                </a:lnTo>
                <a:lnTo>
                  <a:pt x="2179319" y="2116710"/>
                </a:lnTo>
                <a:lnTo>
                  <a:pt x="2144794" y="2118033"/>
                </a:lnTo>
                <a:lnTo>
                  <a:pt x="2110597" y="2123531"/>
                </a:lnTo>
                <a:lnTo>
                  <a:pt x="2082005" y="2125252"/>
                </a:lnTo>
                <a:lnTo>
                  <a:pt x="2044260" y="2128092"/>
                </a:lnTo>
                <a:lnTo>
                  <a:pt x="2008049" y="2132511"/>
                </a:lnTo>
                <a:lnTo>
                  <a:pt x="1978337" y="2133276"/>
                </a:lnTo>
                <a:lnTo>
                  <a:pt x="1948084" y="2133503"/>
                </a:lnTo>
                <a:lnTo>
                  <a:pt x="1913626" y="2133570"/>
                </a:lnTo>
                <a:lnTo>
                  <a:pt x="1880649" y="2137635"/>
                </a:lnTo>
                <a:lnTo>
                  <a:pt x="1849430" y="2140157"/>
                </a:lnTo>
                <a:lnTo>
                  <a:pt x="1818731" y="2136858"/>
                </a:lnTo>
                <a:lnTo>
                  <a:pt x="1788187" y="2138610"/>
                </a:lnTo>
                <a:lnTo>
                  <a:pt x="1757687" y="2136400"/>
                </a:lnTo>
                <a:lnTo>
                  <a:pt x="1727201" y="2134428"/>
                </a:lnTo>
                <a:lnTo>
                  <a:pt x="1696720" y="2133844"/>
                </a:lnTo>
                <a:lnTo>
                  <a:pt x="1662193" y="2129626"/>
                </a:lnTo>
                <a:lnTo>
                  <a:pt x="1629198" y="2127059"/>
                </a:lnTo>
                <a:lnTo>
                  <a:pt x="1593927" y="2122252"/>
                </a:lnTo>
                <a:lnTo>
                  <a:pt x="1560711" y="2115467"/>
                </a:lnTo>
                <a:lnTo>
                  <a:pt x="1525376" y="2112140"/>
                </a:lnTo>
                <a:lnTo>
                  <a:pt x="1488094" y="2107108"/>
                </a:lnTo>
                <a:lnTo>
                  <a:pt x="1454282" y="2100255"/>
                </a:lnTo>
                <a:lnTo>
                  <a:pt x="1418770" y="2092862"/>
                </a:lnTo>
                <a:lnTo>
                  <a:pt x="1381437" y="2085309"/>
                </a:lnTo>
                <a:lnTo>
                  <a:pt x="1343564" y="2077709"/>
                </a:lnTo>
                <a:lnTo>
                  <a:pt x="1305530" y="2066050"/>
                </a:lnTo>
                <a:lnTo>
                  <a:pt x="1267451" y="2055916"/>
                </a:lnTo>
                <a:lnTo>
                  <a:pt x="1229356" y="2047551"/>
                </a:lnTo>
                <a:lnTo>
                  <a:pt x="1195304" y="2035666"/>
                </a:lnTo>
                <a:lnTo>
                  <a:pt x="1169632" y="2028548"/>
                </a:lnTo>
                <a:lnTo>
                  <a:pt x="1142983" y="2021716"/>
                </a:lnTo>
                <a:lnTo>
                  <a:pt x="1108094" y="2008350"/>
                </a:lnTo>
                <a:lnTo>
                  <a:pt x="1072167" y="1993664"/>
                </a:lnTo>
                <a:lnTo>
                  <a:pt x="1038850" y="1978589"/>
                </a:lnTo>
                <a:lnTo>
                  <a:pt x="1003390" y="1963397"/>
                </a:lnTo>
                <a:lnTo>
                  <a:pt x="970212" y="1948172"/>
                </a:lnTo>
                <a:lnTo>
                  <a:pt x="933946" y="1932090"/>
                </a:lnTo>
                <a:lnTo>
                  <a:pt x="897237" y="1912461"/>
                </a:lnTo>
                <a:lnTo>
                  <a:pt x="863688" y="1895543"/>
                </a:lnTo>
                <a:lnTo>
                  <a:pt x="828160" y="1878960"/>
                </a:lnTo>
                <a:lnTo>
                  <a:pt x="795807" y="1859183"/>
                </a:lnTo>
                <a:lnTo>
                  <a:pt x="764773" y="1841376"/>
                </a:lnTo>
                <a:lnTo>
                  <a:pt x="733281" y="1820390"/>
                </a:lnTo>
                <a:lnTo>
                  <a:pt x="699209" y="1798931"/>
                </a:lnTo>
                <a:lnTo>
                  <a:pt x="661825" y="1773823"/>
                </a:lnTo>
                <a:lnTo>
                  <a:pt x="632129" y="1752113"/>
                </a:lnTo>
                <a:lnTo>
                  <a:pt x="601881" y="1729595"/>
                </a:lnTo>
                <a:lnTo>
                  <a:pt x="571469" y="1704578"/>
                </a:lnTo>
                <a:lnTo>
                  <a:pt x="534899" y="1669829"/>
                </a:lnTo>
                <a:lnTo>
                  <a:pt x="497979" y="1638506"/>
                </a:lnTo>
                <a:lnTo>
                  <a:pt x="465348" y="1605601"/>
                </a:lnTo>
                <a:lnTo>
                  <a:pt x="434444" y="1570786"/>
                </a:lnTo>
                <a:lnTo>
                  <a:pt x="403879" y="1538602"/>
                </a:lnTo>
                <a:lnTo>
                  <a:pt x="373383" y="1500511"/>
                </a:lnTo>
                <a:lnTo>
                  <a:pt x="342900" y="1464419"/>
                </a:lnTo>
                <a:lnTo>
                  <a:pt x="312419" y="1427595"/>
                </a:lnTo>
                <a:lnTo>
                  <a:pt x="284197" y="1392725"/>
                </a:lnTo>
                <a:lnTo>
                  <a:pt x="265110" y="1363464"/>
                </a:lnTo>
                <a:lnTo>
                  <a:pt x="239951" y="1327282"/>
                </a:lnTo>
                <a:lnTo>
                  <a:pt x="218674" y="1294829"/>
                </a:lnTo>
                <a:lnTo>
                  <a:pt x="198166" y="1258942"/>
                </a:lnTo>
                <a:lnTo>
                  <a:pt x="177808" y="1223097"/>
                </a:lnTo>
                <a:lnTo>
                  <a:pt x="157480" y="1188642"/>
                </a:lnTo>
                <a:lnTo>
                  <a:pt x="137159" y="1152359"/>
                </a:lnTo>
                <a:lnTo>
                  <a:pt x="120884" y="1116438"/>
                </a:lnTo>
                <a:lnTo>
                  <a:pt x="109516" y="1082812"/>
                </a:lnTo>
                <a:lnTo>
                  <a:pt x="96860" y="1051711"/>
                </a:lnTo>
                <a:lnTo>
                  <a:pt x="82350" y="1021108"/>
                </a:lnTo>
                <a:lnTo>
                  <a:pt x="66094" y="990604"/>
                </a:lnTo>
                <a:lnTo>
                  <a:pt x="53851" y="960119"/>
                </a:lnTo>
                <a:lnTo>
                  <a:pt x="43281" y="929638"/>
                </a:lnTo>
                <a:lnTo>
                  <a:pt x="30492" y="891538"/>
                </a:lnTo>
                <a:lnTo>
                  <a:pt x="20321" y="857013"/>
                </a:lnTo>
                <a:lnTo>
                  <a:pt x="10159" y="823665"/>
                </a:lnTo>
                <a:lnTo>
                  <a:pt x="2257" y="792618"/>
                </a:lnTo>
                <a:lnTo>
                  <a:pt x="445" y="762026"/>
                </a:lnTo>
                <a:lnTo>
                  <a:pt x="87" y="731524"/>
                </a:lnTo>
                <a:lnTo>
                  <a:pt x="17" y="701039"/>
                </a:lnTo>
                <a:lnTo>
                  <a:pt x="3" y="670558"/>
                </a:lnTo>
                <a:lnTo>
                  <a:pt x="0" y="632458"/>
                </a:lnTo>
                <a:lnTo>
                  <a:pt x="2257" y="609598"/>
                </a:lnTo>
                <a:lnTo>
                  <a:pt x="12149" y="572345"/>
                </a:lnTo>
                <a:lnTo>
                  <a:pt x="14832" y="539959"/>
                </a:lnTo>
                <a:lnTo>
                  <a:pt x="15185" y="505037"/>
                </a:lnTo>
                <a:lnTo>
                  <a:pt x="16078" y="472560"/>
                </a:lnTo>
                <a:lnTo>
                  <a:pt x="25844" y="440803"/>
                </a:lnTo>
                <a:lnTo>
                  <a:pt x="30072" y="406742"/>
                </a:lnTo>
                <a:lnTo>
                  <a:pt x="32683" y="378786"/>
                </a:lnTo>
                <a:lnTo>
                  <a:pt x="39882" y="343373"/>
                </a:lnTo>
                <a:lnTo>
                  <a:pt x="51938" y="307366"/>
                </a:lnTo>
                <a:lnTo>
                  <a:pt x="54099" y="303124"/>
                </a:lnTo>
                <a:lnTo>
                  <a:pt x="63536" y="292261"/>
                </a:lnTo>
                <a:lnTo>
                  <a:pt x="68778" y="278693"/>
                </a:lnTo>
                <a:lnTo>
                  <a:pt x="93739" y="242776"/>
                </a:lnTo>
                <a:lnTo>
                  <a:pt x="116833" y="207125"/>
                </a:lnTo>
                <a:lnTo>
                  <a:pt x="146566" y="177001"/>
                </a:lnTo>
                <a:lnTo>
                  <a:pt x="161407" y="165442"/>
                </a:lnTo>
                <a:lnTo>
                  <a:pt x="177365" y="146413"/>
                </a:lnTo>
                <a:lnTo>
                  <a:pt x="215134" y="124522"/>
                </a:lnTo>
                <a:lnTo>
                  <a:pt x="249236" y="104141"/>
                </a:lnTo>
                <a:lnTo>
                  <a:pt x="272103" y="93695"/>
                </a:lnTo>
                <a:lnTo>
                  <a:pt x="297653" y="83347"/>
                </a:lnTo>
                <a:lnTo>
                  <a:pt x="307550" y="79375"/>
                </a:lnTo>
                <a:lnTo>
                  <a:pt x="342912" y="68095"/>
                </a:lnTo>
                <a:lnTo>
                  <a:pt x="353912" y="64130"/>
                </a:lnTo>
                <a:lnTo>
                  <a:pt x="390454" y="56000"/>
                </a:lnTo>
                <a:lnTo>
                  <a:pt x="426814" y="53572"/>
                </a:lnTo>
                <a:lnTo>
                  <a:pt x="464761" y="52512"/>
                </a:lnTo>
                <a:lnTo>
                  <a:pt x="502919" y="4571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4800600" y="4624560"/>
            <a:ext cx="4037760" cy="93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BC01E"/>
                </a:solidFill>
                <a:latin typeface="Rockwell"/>
              </a:rPr>
              <a:t>Types of Decay</a:t>
            </a:r>
            <a:endParaRPr/>
          </a:p>
        </p:txBody>
      </p:sp>
      <p:sp>
        <p:nvSpPr>
          <p:cNvPr id="136" name="CustomShape 2"/>
          <p:cNvSpPr/>
          <p:nvPr/>
        </p:nvSpPr>
        <p:spPr>
          <a:xfrm>
            <a:off x="4800600" y="5562720"/>
            <a:ext cx="4037760" cy="747720"/>
          </a:xfrm>
          <a:prstGeom prst="rect">
            <a:avLst/>
          </a:prstGeom>
          <a:noFill/>
          <a:ln>
            <a:noFill/>
          </a:ln>
        </p:spPr>
      </p:sp>
      <p:pic>
        <p:nvPicPr>
          <p:cNvPr id="137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92320" y="228600"/>
            <a:ext cx="4250160" cy="4185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498600" y="484200"/>
            <a:ext cx="7555680" cy="111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FBC01E"/>
                </a:solidFill>
                <a:latin typeface="Rockwell"/>
              </a:rPr>
              <a:t>Alpha Decay</a:t>
            </a:r>
            <a:endParaRPr/>
          </a:p>
        </p:txBody>
      </p:sp>
      <p:pic>
        <p:nvPicPr>
          <p:cNvPr id="139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4402080" y="2848680"/>
            <a:ext cx="3651840" cy="3181680"/>
          </a:xfrm>
          <a:prstGeom prst="rect">
            <a:avLst/>
          </a:prstGeom>
          <a:ln>
            <a:noFill/>
          </a:ln>
        </p:spPr>
      </p:pic>
      <p:sp>
        <p:nvSpPr>
          <p:cNvPr id="140" name="CustomShape 2"/>
          <p:cNvSpPr/>
          <p:nvPr/>
        </p:nvSpPr>
        <p:spPr>
          <a:xfrm>
            <a:off x="223920" y="1644840"/>
            <a:ext cx="2104200" cy="364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Rockwell"/>
              </a:rPr>
              <a:t>Alpha particle = </a:t>
            </a:r>
            <a:endParaRPr/>
          </a:p>
        </p:txBody>
      </p:sp>
      <p:pic>
        <p:nvPicPr>
          <p:cNvPr id="141" name="Picture 5"/>
          <p:cNvPicPr/>
          <p:nvPr/>
        </p:nvPicPr>
        <p:blipFill>
          <a:blip r:embed="rId2"/>
          <a:srcRect l="-105216" t="625233" r="735092"/>
          <a:stretch>
            <a:fillRect/>
          </a:stretch>
        </p:blipFill>
        <p:spPr>
          <a:xfrm>
            <a:off x="2257560" y="1600200"/>
            <a:ext cx="528840" cy="578160"/>
          </a:xfrm>
          <a:prstGeom prst="rect">
            <a:avLst/>
          </a:prstGeom>
          <a:ln>
            <a:noFill/>
          </a:ln>
        </p:spPr>
      </p:pic>
      <p:sp>
        <p:nvSpPr>
          <p:cNvPr id="142" name="CustomShape 3"/>
          <p:cNvSpPr/>
          <p:nvPr/>
        </p:nvSpPr>
        <p:spPr>
          <a:xfrm>
            <a:off x="3057840" y="1300320"/>
            <a:ext cx="5026680" cy="11872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Rockwell"/>
              </a:rPr>
              <a:t> Made of 2 protons and 2 neutrons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Rockwell"/>
              </a:rPr>
              <a:t> Charge of +2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Rockwell"/>
              </a:rPr>
              <a:t> Are more massive than gamma and beta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Rockwell"/>
              </a:rPr>
              <a:t> Can be stopped by a sheet of paper </a:t>
            </a:r>
            <a:endParaRPr dirty="0"/>
          </a:p>
        </p:txBody>
      </p:sp>
      <p:pic>
        <p:nvPicPr>
          <p:cNvPr id="143" name="Picture 8"/>
          <p:cNvPicPr/>
          <p:nvPr/>
        </p:nvPicPr>
        <p:blipFill>
          <a:blip r:embed="rId2"/>
          <a:srcRect r="-1030198" b="-80043"/>
          <a:stretch>
            <a:fillRect/>
          </a:stretch>
        </p:blipFill>
        <p:spPr>
          <a:xfrm>
            <a:off x="189720" y="3182400"/>
            <a:ext cx="1130400" cy="610200"/>
          </a:xfrm>
          <a:prstGeom prst="rect">
            <a:avLst/>
          </a:prstGeom>
          <a:ln>
            <a:noFill/>
          </a:ln>
        </p:spPr>
      </p:pic>
      <p:pic>
        <p:nvPicPr>
          <p:cNvPr id="144" name="Picture 9"/>
          <p:cNvPicPr/>
          <p:nvPr/>
        </p:nvPicPr>
        <p:blipFill>
          <a:blip r:embed="rId2"/>
          <a:srcRect l="685203" b="450827"/>
          <a:stretch>
            <a:fillRect/>
          </a:stretch>
        </p:blipFill>
        <p:spPr>
          <a:xfrm>
            <a:off x="2003400" y="3272400"/>
            <a:ext cx="1041120" cy="585720"/>
          </a:xfrm>
          <a:prstGeom prst="rect">
            <a:avLst/>
          </a:prstGeom>
          <a:ln>
            <a:noFill/>
          </a:ln>
        </p:spPr>
      </p:pic>
      <p:pic>
        <p:nvPicPr>
          <p:cNvPr id="145" name="Picture 10"/>
          <p:cNvPicPr/>
          <p:nvPr/>
        </p:nvPicPr>
        <p:blipFill>
          <a:blip r:embed="rId2"/>
          <a:srcRect l="-105216" t="625233" r="735092"/>
          <a:stretch>
            <a:fillRect/>
          </a:stretch>
        </p:blipFill>
        <p:spPr>
          <a:xfrm>
            <a:off x="3144240" y="3334320"/>
            <a:ext cx="528840" cy="578160"/>
          </a:xfrm>
          <a:prstGeom prst="rect">
            <a:avLst/>
          </a:prstGeom>
          <a:ln>
            <a:noFill/>
          </a:ln>
        </p:spPr>
      </p:pic>
      <p:sp>
        <p:nvSpPr>
          <p:cNvPr id="146" name="CustomShape 4"/>
          <p:cNvSpPr/>
          <p:nvPr/>
        </p:nvSpPr>
        <p:spPr>
          <a:xfrm>
            <a:off x="1252440" y="3565800"/>
            <a:ext cx="691920" cy="360"/>
          </a:xfrm>
          <a:prstGeom prst="straightConnector1">
            <a:avLst/>
          </a:prstGeom>
          <a:noFill/>
          <a:ln w="44280">
            <a:solidFill>
              <a:srgbClr val="000000"/>
            </a:solidFill>
            <a:round/>
            <a:tailEnd type="arrow" w="med" len="med"/>
          </a:ln>
        </p:spPr>
      </p:sp>
      <p:sp>
        <p:nvSpPr>
          <p:cNvPr id="147" name="CustomShape 5"/>
          <p:cNvSpPr/>
          <p:nvPr/>
        </p:nvSpPr>
        <p:spPr>
          <a:xfrm>
            <a:off x="2714400" y="3334320"/>
            <a:ext cx="433800" cy="5166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Rockwell"/>
              </a:rPr>
              <a:t>+</a:t>
            </a:r>
            <a:endParaRPr/>
          </a:p>
        </p:txBody>
      </p:sp>
      <p:sp>
        <p:nvSpPr>
          <p:cNvPr id="2" name="SMARTInkShape-3"/>
          <p:cNvSpPr/>
          <p:nvPr/>
        </p:nvSpPr>
        <p:spPr>
          <a:xfrm>
            <a:off x="708781" y="4152900"/>
            <a:ext cx="449448" cy="662928"/>
          </a:xfrm>
          <a:custGeom>
            <a:avLst/>
            <a:gdLst/>
            <a:ahLst/>
            <a:cxnLst/>
            <a:rect l="0" t="0" r="0" b="0"/>
            <a:pathLst>
              <a:path w="449448" h="662928">
                <a:moveTo>
                  <a:pt x="15119" y="45720"/>
                </a:moveTo>
                <a:lnTo>
                  <a:pt x="1252" y="45720"/>
                </a:lnTo>
                <a:lnTo>
                  <a:pt x="794" y="46567"/>
                </a:lnTo>
                <a:lnTo>
                  <a:pt x="0" y="56326"/>
                </a:lnTo>
                <a:lnTo>
                  <a:pt x="806" y="57870"/>
                </a:lnTo>
                <a:lnTo>
                  <a:pt x="2191" y="58900"/>
                </a:lnTo>
                <a:lnTo>
                  <a:pt x="3960" y="59587"/>
                </a:lnTo>
                <a:lnTo>
                  <a:pt x="5140" y="60891"/>
                </a:lnTo>
                <a:lnTo>
                  <a:pt x="6450" y="64598"/>
                </a:lnTo>
                <a:lnTo>
                  <a:pt x="7496" y="101603"/>
                </a:lnTo>
                <a:lnTo>
                  <a:pt x="7499" y="139386"/>
                </a:lnTo>
                <a:lnTo>
                  <a:pt x="7499" y="173903"/>
                </a:lnTo>
                <a:lnTo>
                  <a:pt x="14413" y="208349"/>
                </a:lnTo>
                <a:lnTo>
                  <a:pt x="15091" y="242362"/>
                </a:lnTo>
                <a:lnTo>
                  <a:pt x="15118" y="275950"/>
                </a:lnTo>
                <a:lnTo>
                  <a:pt x="15966" y="308110"/>
                </a:lnTo>
                <a:lnTo>
                  <a:pt x="19509" y="322808"/>
                </a:lnTo>
                <a:lnTo>
                  <a:pt x="15340" y="356668"/>
                </a:lnTo>
                <a:lnTo>
                  <a:pt x="21246" y="376131"/>
                </a:lnTo>
                <a:lnTo>
                  <a:pt x="33999" y="410008"/>
                </a:lnTo>
                <a:lnTo>
                  <a:pt x="37455" y="434480"/>
                </a:lnTo>
                <a:lnTo>
                  <a:pt x="38757" y="458912"/>
                </a:lnTo>
                <a:lnTo>
                  <a:pt x="43997" y="474033"/>
                </a:lnTo>
                <a:lnTo>
                  <a:pt x="47382" y="488152"/>
                </a:lnTo>
                <a:lnTo>
                  <a:pt x="51490" y="503059"/>
                </a:lnTo>
                <a:lnTo>
                  <a:pt x="53297" y="512295"/>
                </a:lnTo>
                <a:lnTo>
                  <a:pt x="58228" y="523101"/>
                </a:lnTo>
                <a:lnTo>
                  <a:pt x="60912" y="535805"/>
                </a:lnTo>
                <a:lnTo>
                  <a:pt x="65847" y="546154"/>
                </a:lnTo>
                <a:lnTo>
                  <a:pt x="68532" y="558722"/>
                </a:lnTo>
                <a:lnTo>
                  <a:pt x="74337" y="570982"/>
                </a:lnTo>
                <a:lnTo>
                  <a:pt x="79780" y="585603"/>
                </a:lnTo>
                <a:lnTo>
                  <a:pt x="91472" y="601496"/>
                </a:lnTo>
                <a:lnTo>
                  <a:pt x="97314" y="606845"/>
                </a:lnTo>
                <a:lnTo>
                  <a:pt x="108429" y="614616"/>
                </a:lnTo>
                <a:lnTo>
                  <a:pt x="114169" y="622281"/>
                </a:lnTo>
                <a:lnTo>
                  <a:pt x="151170" y="650240"/>
                </a:lnTo>
                <a:lnTo>
                  <a:pt x="161358" y="653815"/>
                </a:lnTo>
                <a:lnTo>
                  <a:pt x="177622" y="655869"/>
                </a:lnTo>
                <a:lnTo>
                  <a:pt x="192577" y="661842"/>
                </a:lnTo>
                <a:lnTo>
                  <a:pt x="230593" y="662927"/>
                </a:lnTo>
                <a:lnTo>
                  <a:pt x="238732" y="662088"/>
                </a:lnTo>
                <a:lnTo>
                  <a:pt x="250967" y="656025"/>
                </a:lnTo>
                <a:lnTo>
                  <a:pt x="264229" y="654535"/>
                </a:lnTo>
                <a:lnTo>
                  <a:pt x="272562" y="650101"/>
                </a:lnTo>
                <a:lnTo>
                  <a:pt x="284533" y="647565"/>
                </a:lnTo>
                <a:lnTo>
                  <a:pt x="295242" y="641233"/>
                </a:lnTo>
                <a:lnTo>
                  <a:pt x="300566" y="636377"/>
                </a:lnTo>
                <a:lnTo>
                  <a:pt x="302851" y="631942"/>
                </a:lnTo>
                <a:lnTo>
                  <a:pt x="303460" y="629575"/>
                </a:lnTo>
                <a:lnTo>
                  <a:pt x="308653" y="624686"/>
                </a:lnTo>
                <a:lnTo>
                  <a:pt x="315758" y="618845"/>
                </a:lnTo>
                <a:lnTo>
                  <a:pt x="347000" y="581721"/>
                </a:lnTo>
                <a:lnTo>
                  <a:pt x="348888" y="576608"/>
                </a:lnTo>
                <a:lnTo>
                  <a:pt x="354243" y="571512"/>
                </a:lnTo>
                <a:lnTo>
                  <a:pt x="360574" y="566426"/>
                </a:lnTo>
                <a:lnTo>
                  <a:pt x="370431" y="551180"/>
                </a:lnTo>
                <a:lnTo>
                  <a:pt x="372421" y="543559"/>
                </a:lnTo>
                <a:lnTo>
                  <a:pt x="372887" y="538480"/>
                </a:lnTo>
                <a:lnTo>
                  <a:pt x="375351" y="533400"/>
                </a:lnTo>
                <a:lnTo>
                  <a:pt x="378422" y="528320"/>
                </a:lnTo>
                <a:lnTo>
                  <a:pt x="386747" y="507843"/>
                </a:lnTo>
                <a:lnTo>
                  <a:pt x="398763" y="489029"/>
                </a:lnTo>
                <a:lnTo>
                  <a:pt x="411834" y="451791"/>
                </a:lnTo>
                <a:lnTo>
                  <a:pt x="414215" y="448514"/>
                </a:lnTo>
                <a:lnTo>
                  <a:pt x="416862" y="440358"/>
                </a:lnTo>
                <a:lnTo>
                  <a:pt x="422900" y="406307"/>
                </a:lnTo>
                <a:lnTo>
                  <a:pt x="432143" y="380988"/>
                </a:lnTo>
                <a:lnTo>
                  <a:pt x="434984" y="347273"/>
                </a:lnTo>
                <a:lnTo>
                  <a:pt x="441126" y="322675"/>
                </a:lnTo>
                <a:lnTo>
                  <a:pt x="441821" y="287097"/>
                </a:lnTo>
                <a:lnTo>
                  <a:pt x="441831" y="280563"/>
                </a:lnTo>
                <a:lnTo>
                  <a:pt x="444093" y="274837"/>
                </a:lnTo>
                <a:lnTo>
                  <a:pt x="445881" y="272124"/>
                </a:lnTo>
                <a:lnTo>
                  <a:pt x="448399" y="260217"/>
                </a:lnTo>
                <a:lnTo>
                  <a:pt x="449447" y="222611"/>
                </a:lnTo>
                <a:lnTo>
                  <a:pt x="448611" y="203259"/>
                </a:lnTo>
                <a:lnTo>
                  <a:pt x="442898" y="188303"/>
                </a:lnTo>
                <a:lnTo>
                  <a:pt x="441851" y="150286"/>
                </a:lnTo>
                <a:lnTo>
                  <a:pt x="441839" y="127322"/>
                </a:lnTo>
                <a:lnTo>
                  <a:pt x="439581" y="122063"/>
                </a:lnTo>
                <a:lnTo>
                  <a:pt x="436602" y="116904"/>
                </a:lnTo>
                <a:lnTo>
                  <a:pt x="434690" y="106693"/>
                </a:lnTo>
                <a:lnTo>
                  <a:pt x="434221" y="71120"/>
                </a:lnTo>
                <a:lnTo>
                  <a:pt x="434219" y="34473"/>
                </a:lnTo>
                <a:lnTo>
                  <a:pt x="434219" y="16336"/>
                </a:lnTo>
                <a:lnTo>
                  <a:pt x="421097" y="15336"/>
                </a:lnTo>
                <a:lnTo>
                  <a:pt x="420391" y="14457"/>
                </a:lnTo>
                <a:lnTo>
                  <a:pt x="419165" y="8687"/>
                </a:lnTo>
                <a:lnTo>
                  <a:pt x="429489" y="6984"/>
                </a:lnTo>
                <a:lnTo>
                  <a:pt x="431066" y="5503"/>
                </a:lnTo>
                <a:lnTo>
                  <a:pt x="434219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SMARTInkShape-Group4"/>
          <p:cNvGrpSpPr/>
          <p:nvPr/>
        </p:nvGrpSpPr>
        <p:grpSpPr>
          <a:xfrm>
            <a:off x="1122338" y="3048000"/>
            <a:ext cx="1338923" cy="814621"/>
            <a:chOff x="1122338" y="3048000"/>
            <a:chExt cx="1338923" cy="814621"/>
          </a:xfrm>
        </p:grpSpPr>
        <p:sp>
          <p:nvSpPr>
            <p:cNvPr id="3" name="SMARTInkShape-4"/>
            <p:cNvSpPr/>
            <p:nvPr/>
          </p:nvSpPr>
          <p:spPr>
            <a:xfrm>
              <a:off x="1122338" y="3246538"/>
              <a:ext cx="1040343" cy="616083"/>
            </a:xfrm>
            <a:custGeom>
              <a:avLst/>
              <a:gdLst/>
              <a:ahLst/>
              <a:cxnLst/>
              <a:rect l="0" t="0" r="0" b="0"/>
              <a:pathLst>
                <a:path w="1040343" h="616083">
                  <a:moveTo>
                    <a:pt x="630262" y="37682"/>
                  </a:moveTo>
                  <a:lnTo>
                    <a:pt x="609911" y="29393"/>
                  </a:lnTo>
                  <a:lnTo>
                    <a:pt x="594186" y="18120"/>
                  </a:lnTo>
                  <a:lnTo>
                    <a:pt x="559245" y="6726"/>
                  </a:lnTo>
                  <a:lnTo>
                    <a:pt x="538100" y="1699"/>
                  </a:lnTo>
                  <a:lnTo>
                    <a:pt x="508199" y="0"/>
                  </a:lnTo>
                  <a:lnTo>
                    <a:pt x="477350" y="3751"/>
                  </a:lnTo>
                  <a:lnTo>
                    <a:pt x="451388" y="7926"/>
                  </a:lnTo>
                  <a:lnTo>
                    <a:pt x="423762" y="12604"/>
                  </a:lnTo>
                  <a:lnTo>
                    <a:pt x="397373" y="17505"/>
                  </a:lnTo>
                  <a:lnTo>
                    <a:pt x="371534" y="24763"/>
                  </a:lnTo>
                  <a:lnTo>
                    <a:pt x="345938" y="33634"/>
                  </a:lnTo>
                  <a:lnTo>
                    <a:pt x="308575" y="48147"/>
                  </a:lnTo>
                  <a:lnTo>
                    <a:pt x="274833" y="63172"/>
                  </a:lnTo>
                  <a:lnTo>
                    <a:pt x="240093" y="79196"/>
                  </a:lnTo>
                  <a:lnTo>
                    <a:pt x="202484" y="104678"/>
                  </a:lnTo>
                  <a:lnTo>
                    <a:pt x="172748" y="125549"/>
                  </a:lnTo>
                  <a:lnTo>
                    <a:pt x="142489" y="150923"/>
                  </a:lnTo>
                  <a:lnTo>
                    <a:pt x="105301" y="176786"/>
                  </a:lnTo>
                  <a:lnTo>
                    <a:pt x="76906" y="195179"/>
                  </a:lnTo>
                  <a:lnTo>
                    <a:pt x="47487" y="220662"/>
                  </a:lnTo>
                  <a:lnTo>
                    <a:pt x="27669" y="249284"/>
                  </a:lnTo>
                  <a:lnTo>
                    <a:pt x="11920" y="279214"/>
                  </a:lnTo>
                  <a:lnTo>
                    <a:pt x="2361" y="309531"/>
                  </a:lnTo>
                  <a:lnTo>
                    <a:pt x="0" y="339962"/>
                  </a:lnTo>
                  <a:lnTo>
                    <a:pt x="5132" y="370428"/>
                  </a:lnTo>
                  <a:lnTo>
                    <a:pt x="17001" y="400904"/>
                  </a:lnTo>
                  <a:lnTo>
                    <a:pt x="32089" y="431382"/>
                  </a:lnTo>
                  <a:lnTo>
                    <a:pt x="52270" y="461015"/>
                  </a:lnTo>
                  <a:lnTo>
                    <a:pt x="86361" y="494213"/>
                  </a:lnTo>
                  <a:lnTo>
                    <a:pt x="121126" y="517544"/>
                  </a:lnTo>
                  <a:lnTo>
                    <a:pt x="146593" y="532047"/>
                  </a:lnTo>
                  <a:lnTo>
                    <a:pt x="174845" y="544138"/>
                  </a:lnTo>
                  <a:lnTo>
                    <a:pt x="204334" y="557413"/>
                  </a:lnTo>
                  <a:lnTo>
                    <a:pt x="235221" y="570087"/>
                  </a:lnTo>
                  <a:lnTo>
                    <a:pt x="268704" y="578542"/>
                  </a:lnTo>
                  <a:lnTo>
                    <a:pt x="303340" y="587380"/>
                  </a:lnTo>
                  <a:lnTo>
                    <a:pt x="340183" y="596106"/>
                  </a:lnTo>
                  <a:lnTo>
                    <a:pt x="360676" y="599618"/>
                  </a:lnTo>
                  <a:lnTo>
                    <a:pt x="381958" y="602806"/>
                  </a:lnTo>
                  <a:lnTo>
                    <a:pt x="402073" y="605778"/>
                  </a:lnTo>
                  <a:lnTo>
                    <a:pt x="421409" y="608606"/>
                  </a:lnTo>
                  <a:lnTo>
                    <a:pt x="440227" y="611338"/>
                  </a:lnTo>
                  <a:lnTo>
                    <a:pt x="459545" y="613159"/>
                  </a:lnTo>
                  <a:lnTo>
                    <a:pt x="479197" y="614373"/>
                  </a:lnTo>
                  <a:lnTo>
                    <a:pt x="499072" y="615183"/>
                  </a:lnTo>
                  <a:lnTo>
                    <a:pt x="536960" y="616082"/>
                  </a:lnTo>
                  <a:lnTo>
                    <a:pt x="573555" y="615636"/>
                  </a:lnTo>
                  <a:lnTo>
                    <a:pt x="609575" y="612614"/>
                  </a:lnTo>
                  <a:lnTo>
                    <a:pt x="643081" y="608450"/>
                  </a:lnTo>
                  <a:lnTo>
                    <a:pt x="674906" y="603776"/>
                  </a:lnTo>
                  <a:lnTo>
                    <a:pt x="705984" y="598877"/>
                  </a:lnTo>
                  <a:lnTo>
                    <a:pt x="734472" y="591620"/>
                  </a:lnTo>
                  <a:lnTo>
                    <a:pt x="762091" y="581903"/>
                  </a:lnTo>
                  <a:lnTo>
                    <a:pt x="791299" y="569118"/>
                  </a:lnTo>
                  <a:lnTo>
                    <a:pt x="818956" y="554969"/>
                  </a:lnTo>
                  <a:lnTo>
                    <a:pt x="845359" y="540214"/>
                  </a:lnTo>
                  <a:lnTo>
                    <a:pt x="883178" y="516780"/>
                  </a:lnTo>
                  <a:lnTo>
                    <a:pt x="916208" y="487917"/>
                  </a:lnTo>
                  <a:lnTo>
                    <a:pt x="947444" y="453778"/>
                  </a:lnTo>
                  <a:lnTo>
                    <a:pt x="977301" y="420990"/>
                  </a:lnTo>
                  <a:lnTo>
                    <a:pt x="1001764" y="384841"/>
                  </a:lnTo>
                  <a:lnTo>
                    <a:pt x="1019266" y="348165"/>
                  </a:lnTo>
                  <a:lnTo>
                    <a:pt x="1029344" y="314626"/>
                  </a:lnTo>
                  <a:lnTo>
                    <a:pt x="1032706" y="279101"/>
                  </a:lnTo>
                  <a:lnTo>
                    <a:pt x="1032856" y="246750"/>
                  </a:lnTo>
                  <a:lnTo>
                    <a:pt x="1029890" y="225992"/>
                  </a:lnTo>
                  <a:lnTo>
                    <a:pt x="1034781" y="205478"/>
                  </a:lnTo>
                  <a:lnTo>
                    <a:pt x="1039642" y="195266"/>
                  </a:lnTo>
                  <a:lnTo>
                    <a:pt x="1040342" y="185071"/>
                  </a:lnTo>
                  <a:lnTo>
                    <a:pt x="1034346" y="164713"/>
                  </a:lnTo>
                  <a:lnTo>
                    <a:pt x="1016691" y="138256"/>
                  </a:lnTo>
                  <a:lnTo>
                    <a:pt x="981886" y="107408"/>
                  </a:lnTo>
                  <a:lnTo>
                    <a:pt x="951570" y="88728"/>
                  </a:lnTo>
                  <a:lnTo>
                    <a:pt x="916999" y="68329"/>
                  </a:lnTo>
                  <a:lnTo>
                    <a:pt x="884931" y="51184"/>
                  </a:lnTo>
                  <a:lnTo>
                    <a:pt x="854827" y="36226"/>
                  </a:lnTo>
                  <a:lnTo>
                    <a:pt x="820762" y="224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5"/>
            <p:cNvSpPr/>
            <p:nvPr/>
          </p:nvSpPr>
          <p:spPr>
            <a:xfrm>
              <a:off x="1859280" y="3048000"/>
              <a:ext cx="502921" cy="30481"/>
            </a:xfrm>
            <a:custGeom>
              <a:avLst/>
              <a:gdLst/>
              <a:ahLst/>
              <a:cxnLst/>
              <a:rect l="0" t="0" r="0" b="0"/>
              <a:pathLst>
                <a:path w="502921" h="30481">
                  <a:moveTo>
                    <a:pt x="0" y="30480"/>
                  </a:moveTo>
                  <a:lnTo>
                    <a:pt x="0" y="26435"/>
                  </a:lnTo>
                  <a:lnTo>
                    <a:pt x="1693" y="25243"/>
                  </a:lnTo>
                  <a:lnTo>
                    <a:pt x="39165" y="16968"/>
                  </a:lnTo>
                  <a:lnTo>
                    <a:pt x="76881" y="11536"/>
                  </a:lnTo>
                  <a:lnTo>
                    <a:pt x="108669" y="8780"/>
                  </a:lnTo>
                  <a:lnTo>
                    <a:pt x="133810" y="8136"/>
                  </a:lnTo>
                  <a:lnTo>
                    <a:pt x="161918" y="7849"/>
                  </a:lnTo>
                  <a:lnTo>
                    <a:pt x="191344" y="7722"/>
                  </a:lnTo>
                  <a:lnTo>
                    <a:pt x="219097" y="7665"/>
                  </a:lnTo>
                  <a:lnTo>
                    <a:pt x="245543" y="7640"/>
                  </a:lnTo>
                  <a:lnTo>
                    <a:pt x="271408" y="7629"/>
                  </a:lnTo>
                  <a:lnTo>
                    <a:pt x="299272" y="5366"/>
                  </a:lnTo>
                  <a:lnTo>
                    <a:pt x="327743" y="2385"/>
                  </a:lnTo>
                  <a:lnTo>
                    <a:pt x="354508" y="1060"/>
                  </a:lnTo>
                  <a:lnTo>
                    <a:pt x="380514" y="471"/>
                  </a:lnTo>
                  <a:lnTo>
                    <a:pt x="416698" y="140"/>
                  </a:lnTo>
                  <a:lnTo>
                    <a:pt x="446611" y="41"/>
                  </a:lnTo>
                  <a:lnTo>
                    <a:pt x="481206" y="5"/>
                  </a:lnTo>
                  <a:lnTo>
                    <a:pt x="5029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6"/>
            <p:cNvSpPr/>
            <p:nvPr/>
          </p:nvSpPr>
          <p:spPr>
            <a:xfrm>
              <a:off x="1943100" y="3177540"/>
              <a:ext cx="518161" cy="7621"/>
            </a:xfrm>
            <a:custGeom>
              <a:avLst/>
              <a:gdLst/>
              <a:ahLst/>
              <a:cxnLst/>
              <a:rect l="0" t="0" r="0" b="0"/>
              <a:pathLst>
                <a:path w="518161" h="7621">
                  <a:moveTo>
                    <a:pt x="0" y="0"/>
                  </a:moveTo>
                  <a:lnTo>
                    <a:pt x="33134" y="0"/>
                  </a:lnTo>
                  <a:lnTo>
                    <a:pt x="65530" y="0"/>
                  </a:lnTo>
                  <a:lnTo>
                    <a:pt x="100997" y="0"/>
                  </a:lnTo>
                  <a:lnTo>
                    <a:pt x="126168" y="0"/>
                  </a:lnTo>
                  <a:lnTo>
                    <a:pt x="152030" y="0"/>
                  </a:lnTo>
                  <a:lnTo>
                    <a:pt x="178482" y="0"/>
                  </a:lnTo>
                  <a:lnTo>
                    <a:pt x="207172" y="0"/>
                  </a:lnTo>
                  <a:lnTo>
                    <a:pt x="241372" y="0"/>
                  </a:lnTo>
                  <a:lnTo>
                    <a:pt x="277457" y="0"/>
                  </a:lnTo>
                  <a:lnTo>
                    <a:pt x="310427" y="0"/>
                  </a:lnTo>
                  <a:lnTo>
                    <a:pt x="342015" y="0"/>
                  </a:lnTo>
                  <a:lnTo>
                    <a:pt x="372140" y="0"/>
                  </a:lnTo>
                  <a:lnTo>
                    <a:pt x="399640" y="0"/>
                  </a:lnTo>
                  <a:lnTo>
                    <a:pt x="425973" y="0"/>
                  </a:lnTo>
                  <a:lnTo>
                    <a:pt x="460083" y="2258"/>
                  </a:lnTo>
                  <a:lnTo>
                    <a:pt x="496213" y="6914"/>
                  </a:lnTo>
                  <a:lnTo>
                    <a:pt x="51816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SMARTInkShape-Group5"/>
          <p:cNvGrpSpPr/>
          <p:nvPr/>
        </p:nvGrpSpPr>
        <p:grpSpPr>
          <a:xfrm>
            <a:off x="270800" y="4678785"/>
            <a:ext cx="475961" cy="342796"/>
            <a:chOff x="270800" y="4678785"/>
            <a:chExt cx="475961" cy="342796"/>
          </a:xfrm>
        </p:grpSpPr>
        <p:sp>
          <p:nvSpPr>
            <p:cNvPr id="7" name="SMARTInkShape-7"/>
            <p:cNvSpPr/>
            <p:nvPr/>
          </p:nvSpPr>
          <p:spPr>
            <a:xfrm>
              <a:off x="270800" y="4678785"/>
              <a:ext cx="163541" cy="312316"/>
            </a:xfrm>
            <a:custGeom>
              <a:avLst/>
              <a:gdLst/>
              <a:ahLst/>
              <a:cxnLst/>
              <a:rect l="0" t="0" r="0" b="0"/>
              <a:pathLst>
                <a:path w="163541" h="312316">
                  <a:moveTo>
                    <a:pt x="148300" y="83715"/>
                  </a:moveTo>
                  <a:lnTo>
                    <a:pt x="148300" y="72364"/>
                  </a:lnTo>
                  <a:lnTo>
                    <a:pt x="146042" y="67945"/>
                  </a:lnTo>
                  <a:lnTo>
                    <a:pt x="141739" y="62256"/>
                  </a:lnTo>
                  <a:lnTo>
                    <a:pt x="140042" y="55048"/>
                  </a:lnTo>
                  <a:lnTo>
                    <a:pt x="128548" y="39624"/>
                  </a:lnTo>
                  <a:lnTo>
                    <a:pt x="123796" y="24331"/>
                  </a:lnTo>
                  <a:lnTo>
                    <a:pt x="120476" y="18375"/>
                  </a:lnTo>
                  <a:lnTo>
                    <a:pt x="119001" y="12906"/>
                  </a:lnTo>
                  <a:lnTo>
                    <a:pt x="117760" y="11109"/>
                  </a:lnTo>
                  <a:lnTo>
                    <a:pt x="116087" y="9911"/>
                  </a:lnTo>
                  <a:lnTo>
                    <a:pt x="111970" y="7733"/>
                  </a:lnTo>
                  <a:lnTo>
                    <a:pt x="104892" y="2594"/>
                  </a:lnTo>
                  <a:lnTo>
                    <a:pt x="97432" y="695"/>
                  </a:lnTo>
                  <a:lnTo>
                    <a:pt x="84791" y="0"/>
                  </a:lnTo>
                  <a:lnTo>
                    <a:pt x="58953" y="10510"/>
                  </a:lnTo>
                  <a:lnTo>
                    <a:pt x="51299" y="17595"/>
                  </a:lnTo>
                  <a:lnTo>
                    <a:pt x="20975" y="54884"/>
                  </a:lnTo>
                  <a:lnTo>
                    <a:pt x="10009" y="72539"/>
                  </a:lnTo>
                  <a:lnTo>
                    <a:pt x="44" y="110506"/>
                  </a:lnTo>
                  <a:lnTo>
                    <a:pt x="0" y="121305"/>
                  </a:lnTo>
                  <a:lnTo>
                    <a:pt x="7359" y="150785"/>
                  </a:lnTo>
                  <a:lnTo>
                    <a:pt x="13975" y="158115"/>
                  </a:lnTo>
                  <a:lnTo>
                    <a:pt x="21713" y="163349"/>
                  </a:lnTo>
                  <a:lnTo>
                    <a:pt x="49785" y="173321"/>
                  </a:lnTo>
                  <a:lnTo>
                    <a:pt x="54683" y="173932"/>
                  </a:lnTo>
                  <a:lnTo>
                    <a:pt x="62384" y="172353"/>
                  </a:lnTo>
                  <a:lnTo>
                    <a:pt x="71479" y="168963"/>
                  </a:lnTo>
                  <a:lnTo>
                    <a:pt x="81794" y="165701"/>
                  </a:lnTo>
                  <a:lnTo>
                    <a:pt x="108124" y="152134"/>
                  </a:lnTo>
                  <a:lnTo>
                    <a:pt x="114357" y="146297"/>
                  </a:lnTo>
                  <a:lnTo>
                    <a:pt x="140664" y="112076"/>
                  </a:lnTo>
                  <a:lnTo>
                    <a:pt x="146038" y="100585"/>
                  </a:lnTo>
                  <a:lnTo>
                    <a:pt x="148212" y="78698"/>
                  </a:lnTo>
                  <a:lnTo>
                    <a:pt x="148299" y="62048"/>
                  </a:lnTo>
                  <a:lnTo>
                    <a:pt x="147453" y="61650"/>
                  </a:lnTo>
                  <a:lnTo>
                    <a:pt x="143910" y="61090"/>
                  </a:lnTo>
                  <a:lnTo>
                    <a:pt x="147555" y="60885"/>
                  </a:lnTo>
                  <a:lnTo>
                    <a:pt x="147969" y="63127"/>
                  </a:lnTo>
                  <a:lnTo>
                    <a:pt x="150555" y="95868"/>
                  </a:lnTo>
                  <a:lnTo>
                    <a:pt x="155214" y="123948"/>
                  </a:lnTo>
                  <a:lnTo>
                    <a:pt x="161095" y="160036"/>
                  </a:lnTo>
                  <a:lnTo>
                    <a:pt x="163218" y="191582"/>
                  </a:lnTo>
                  <a:lnTo>
                    <a:pt x="163498" y="226394"/>
                  </a:lnTo>
                  <a:lnTo>
                    <a:pt x="163536" y="261049"/>
                  </a:lnTo>
                  <a:lnTo>
                    <a:pt x="163540" y="295269"/>
                  </a:lnTo>
                  <a:lnTo>
                    <a:pt x="163540" y="3123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8"/>
            <p:cNvSpPr/>
            <p:nvPr/>
          </p:nvSpPr>
          <p:spPr>
            <a:xfrm>
              <a:off x="504072" y="4739670"/>
              <a:ext cx="242689" cy="281911"/>
            </a:xfrm>
            <a:custGeom>
              <a:avLst/>
              <a:gdLst/>
              <a:ahLst/>
              <a:cxnLst/>
              <a:rect l="0" t="0" r="0" b="0"/>
              <a:pathLst>
                <a:path w="242689" h="281911">
                  <a:moveTo>
                    <a:pt x="14088" y="38070"/>
                  </a:moveTo>
                  <a:lnTo>
                    <a:pt x="10043" y="38070"/>
                  </a:lnTo>
                  <a:lnTo>
                    <a:pt x="8851" y="37223"/>
                  </a:lnTo>
                  <a:lnTo>
                    <a:pt x="8057" y="35812"/>
                  </a:lnTo>
                  <a:lnTo>
                    <a:pt x="7527" y="34025"/>
                  </a:lnTo>
                  <a:lnTo>
                    <a:pt x="576" y="22632"/>
                  </a:lnTo>
                  <a:lnTo>
                    <a:pt x="0" y="20157"/>
                  </a:lnTo>
                  <a:lnTo>
                    <a:pt x="463" y="17662"/>
                  </a:lnTo>
                  <a:lnTo>
                    <a:pt x="5510" y="9084"/>
                  </a:lnTo>
                  <a:lnTo>
                    <a:pt x="10229" y="3988"/>
                  </a:lnTo>
                  <a:lnTo>
                    <a:pt x="14631" y="1755"/>
                  </a:lnTo>
                  <a:lnTo>
                    <a:pt x="29375" y="126"/>
                  </a:lnTo>
                  <a:lnTo>
                    <a:pt x="39498" y="0"/>
                  </a:lnTo>
                  <a:lnTo>
                    <a:pt x="51156" y="4025"/>
                  </a:lnTo>
                  <a:lnTo>
                    <a:pt x="88101" y="29454"/>
                  </a:lnTo>
                  <a:lnTo>
                    <a:pt x="102054" y="43299"/>
                  </a:lnTo>
                  <a:lnTo>
                    <a:pt x="112964" y="63719"/>
                  </a:lnTo>
                  <a:lnTo>
                    <a:pt x="124130" y="93314"/>
                  </a:lnTo>
                  <a:lnTo>
                    <a:pt x="123941" y="116403"/>
                  </a:lnTo>
                  <a:lnTo>
                    <a:pt x="125565" y="130458"/>
                  </a:lnTo>
                  <a:lnTo>
                    <a:pt x="121567" y="163690"/>
                  </a:lnTo>
                  <a:lnTo>
                    <a:pt x="120079" y="185117"/>
                  </a:lnTo>
                  <a:lnTo>
                    <a:pt x="107597" y="220934"/>
                  </a:lnTo>
                  <a:lnTo>
                    <a:pt x="106907" y="226019"/>
                  </a:lnTo>
                  <a:lnTo>
                    <a:pt x="104754" y="230256"/>
                  </a:lnTo>
                  <a:lnTo>
                    <a:pt x="93647" y="243140"/>
                  </a:lnTo>
                  <a:lnTo>
                    <a:pt x="92527" y="245904"/>
                  </a:lnTo>
                  <a:lnTo>
                    <a:pt x="86768" y="251231"/>
                  </a:lnTo>
                  <a:lnTo>
                    <a:pt x="79410" y="255575"/>
                  </a:lnTo>
                  <a:lnTo>
                    <a:pt x="67788" y="260621"/>
                  </a:lnTo>
                  <a:lnTo>
                    <a:pt x="62508" y="263982"/>
                  </a:lnTo>
                  <a:lnTo>
                    <a:pt x="54775" y="265874"/>
                  </a:lnTo>
                  <a:lnTo>
                    <a:pt x="42034" y="266565"/>
                  </a:lnTo>
                  <a:lnTo>
                    <a:pt x="36951" y="264365"/>
                  </a:lnTo>
                  <a:lnTo>
                    <a:pt x="31869" y="261412"/>
                  </a:lnTo>
                  <a:lnTo>
                    <a:pt x="24248" y="258903"/>
                  </a:lnTo>
                  <a:lnTo>
                    <a:pt x="7973" y="245210"/>
                  </a:lnTo>
                  <a:lnTo>
                    <a:pt x="7137" y="242175"/>
                  </a:lnTo>
                  <a:lnTo>
                    <a:pt x="6914" y="240180"/>
                  </a:lnTo>
                  <a:lnTo>
                    <a:pt x="4408" y="235705"/>
                  </a:lnTo>
                  <a:lnTo>
                    <a:pt x="2555" y="233327"/>
                  </a:lnTo>
                  <a:lnTo>
                    <a:pt x="2166" y="230895"/>
                  </a:lnTo>
                  <a:lnTo>
                    <a:pt x="2753" y="228427"/>
                  </a:lnTo>
                  <a:lnTo>
                    <a:pt x="4817" y="223426"/>
                  </a:lnTo>
                  <a:lnTo>
                    <a:pt x="7170" y="208244"/>
                  </a:lnTo>
                  <a:lnTo>
                    <a:pt x="10449" y="203168"/>
                  </a:lnTo>
                  <a:lnTo>
                    <a:pt x="14728" y="200346"/>
                  </a:lnTo>
                  <a:lnTo>
                    <a:pt x="17055" y="199595"/>
                  </a:lnTo>
                  <a:lnTo>
                    <a:pt x="18606" y="198247"/>
                  </a:lnTo>
                  <a:lnTo>
                    <a:pt x="20329" y="194490"/>
                  </a:lnTo>
                  <a:lnTo>
                    <a:pt x="21636" y="193150"/>
                  </a:lnTo>
                  <a:lnTo>
                    <a:pt x="25345" y="191661"/>
                  </a:lnTo>
                  <a:lnTo>
                    <a:pt x="39584" y="190574"/>
                  </a:lnTo>
                  <a:lnTo>
                    <a:pt x="44611" y="192774"/>
                  </a:lnTo>
                  <a:lnTo>
                    <a:pt x="49667" y="195728"/>
                  </a:lnTo>
                  <a:lnTo>
                    <a:pt x="57274" y="198237"/>
                  </a:lnTo>
                  <a:lnTo>
                    <a:pt x="65736" y="203120"/>
                  </a:lnTo>
                  <a:lnTo>
                    <a:pt x="77745" y="205789"/>
                  </a:lnTo>
                  <a:lnTo>
                    <a:pt x="106916" y="223593"/>
                  </a:lnTo>
                  <a:lnTo>
                    <a:pt x="144284" y="251431"/>
                  </a:lnTo>
                  <a:lnTo>
                    <a:pt x="171908" y="264412"/>
                  </a:lnTo>
                  <a:lnTo>
                    <a:pt x="206776" y="273937"/>
                  </a:lnTo>
                  <a:lnTo>
                    <a:pt x="242688" y="2819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SMARTInkShape-Group6"/>
          <p:cNvGrpSpPr/>
          <p:nvPr/>
        </p:nvGrpSpPr>
        <p:grpSpPr>
          <a:xfrm>
            <a:off x="91793" y="3977640"/>
            <a:ext cx="525323" cy="304801"/>
            <a:chOff x="91793" y="3977640"/>
            <a:chExt cx="525323" cy="304801"/>
          </a:xfrm>
        </p:grpSpPr>
        <p:sp>
          <p:nvSpPr>
            <p:cNvPr id="10" name="SMARTInkShape-9"/>
            <p:cNvSpPr/>
            <p:nvPr/>
          </p:nvSpPr>
          <p:spPr>
            <a:xfrm>
              <a:off x="91793" y="4038628"/>
              <a:ext cx="228248" cy="243813"/>
            </a:xfrm>
            <a:custGeom>
              <a:avLst/>
              <a:gdLst/>
              <a:ahLst/>
              <a:cxnLst/>
              <a:rect l="0" t="0" r="0" b="0"/>
              <a:pathLst>
                <a:path w="228248" h="243813">
                  <a:moveTo>
                    <a:pt x="121567" y="22832"/>
                  </a:moveTo>
                  <a:lnTo>
                    <a:pt x="113975" y="22832"/>
                  </a:lnTo>
                  <a:lnTo>
                    <a:pt x="113955" y="18787"/>
                  </a:lnTo>
                  <a:lnTo>
                    <a:pt x="116208" y="14543"/>
                  </a:lnTo>
                  <a:lnTo>
                    <a:pt x="117995" y="12226"/>
                  </a:lnTo>
                  <a:lnTo>
                    <a:pt x="122237" y="9651"/>
                  </a:lnTo>
                  <a:lnTo>
                    <a:pt x="131859" y="7999"/>
                  </a:lnTo>
                  <a:lnTo>
                    <a:pt x="133508" y="7017"/>
                  </a:lnTo>
                  <a:lnTo>
                    <a:pt x="134608" y="5515"/>
                  </a:lnTo>
                  <a:lnTo>
                    <a:pt x="135341" y="3667"/>
                  </a:lnTo>
                  <a:lnTo>
                    <a:pt x="137523" y="2435"/>
                  </a:lnTo>
                  <a:lnTo>
                    <a:pt x="153845" y="296"/>
                  </a:lnTo>
                  <a:lnTo>
                    <a:pt x="180368" y="0"/>
                  </a:lnTo>
                  <a:lnTo>
                    <a:pt x="188058" y="2242"/>
                  </a:lnTo>
                  <a:lnTo>
                    <a:pt x="199894" y="10580"/>
                  </a:lnTo>
                  <a:lnTo>
                    <a:pt x="202946" y="15411"/>
                  </a:lnTo>
                  <a:lnTo>
                    <a:pt x="205149" y="20380"/>
                  </a:lnTo>
                  <a:lnTo>
                    <a:pt x="208950" y="25412"/>
                  </a:lnTo>
                  <a:lnTo>
                    <a:pt x="211204" y="32727"/>
                  </a:lnTo>
                  <a:lnTo>
                    <a:pt x="212901" y="70191"/>
                  </a:lnTo>
                  <a:lnTo>
                    <a:pt x="208931" y="87852"/>
                  </a:lnTo>
                  <a:lnTo>
                    <a:pt x="199157" y="108991"/>
                  </a:lnTo>
                  <a:lnTo>
                    <a:pt x="169329" y="146998"/>
                  </a:lnTo>
                  <a:lnTo>
                    <a:pt x="158014" y="166020"/>
                  </a:lnTo>
                  <a:lnTo>
                    <a:pt x="147926" y="176217"/>
                  </a:lnTo>
                  <a:lnTo>
                    <a:pt x="112895" y="200429"/>
                  </a:lnTo>
                  <a:lnTo>
                    <a:pt x="87897" y="218171"/>
                  </a:lnTo>
                  <a:lnTo>
                    <a:pt x="73114" y="225114"/>
                  </a:lnTo>
                  <a:lnTo>
                    <a:pt x="36705" y="234998"/>
                  </a:lnTo>
                  <a:lnTo>
                    <a:pt x="20098" y="236087"/>
                  </a:lnTo>
                  <a:lnTo>
                    <a:pt x="14945" y="233888"/>
                  </a:lnTo>
                  <a:lnTo>
                    <a:pt x="3671" y="224838"/>
                  </a:lnTo>
                  <a:lnTo>
                    <a:pt x="1435" y="220421"/>
                  </a:lnTo>
                  <a:lnTo>
                    <a:pt x="0" y="210687"/>
                  </a:lnTo>
                  <a:lnTo>
                    <a:pt x="2062" y="205666"/>
                  </a:lnTo>
                  <a:lnTo>
                    <a:pt x="12841" y="190468"/>
                  </a:lnTo>
                  <a:lnTo>
                    <a:pt x="13523" y="187930"/>
                  </a:lnTo>
                  <a:lnTo>
                    <a:pt x="15671" y="186237"/>
                  </a:lnTo>
                  <a:lnTo>
                    <a:pt x="29028" y="181263"/>
                  </a:lnTo>
                  <a:lnTo>
                    <a:pt x="36025" y="176423"/>
                  </a:lnTo>
                  <a:lnTo>
                    <a:pt x="41282" y="175585"/>
                  </a:lnTo>
                  <a:lnTo>
                    <a:pt x="56727" y="176149"/>
                  </a:lnTo>
                  <a:lnTo>
                    <a:pt x="91157" y="190674"/>
                  </a:lnTo>
                  <a:lnTo>
                    <a:pt x="126651" y="208264"/>
                  </a:lnTo>
                  <a:lnTo>
                    <a:pt x="161172" y="223493"/>
                  </a:lnTo>
                  <a:lnTo>
                    <a:pt x="187418" y="230161"/>
                  </a:lnTo>
                  <a:lnTo>
                    <a:pt x="207725" y="240635"/>
                  </a:lnTo>
                  <a:lnTo>
                    <a:pt x="228247" y="24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0"/>
            <p:cNvSpPr/>
            <p:nvPr/>
          </p:nvSpPr>
          <p:spPr>
            <a:xfrm>
              <a:off x="320040" y="4031104"/>
              <a:ext cx="159880" cy="236097"/>
            </a:xfrm>
            <a:custGeom>
              <a:avLst/>
              <a:gdLst/>
              <a:ahLst/>
              <a:cxnLst/>
              <a:rect l="0" t="0" r="0" b="0"/>
              <a:pathLst>
                <a:path w="159880" h="236097">
                  <a:moveTo>
                    <a:pt x="15240" y="45596"/>
                  </a:moveTo>
                  <a:lnTo>
                    <a:pt x="8679" y="39036"/>
                  </a:lnTo>
                  <a:lnTo>
                    <a:pt x="7934" y="34245"/>
                  </a:lnTo>
                  <a:lnTo>
                    <a:pt x="8676" y="32948"/>
                  </a:lnTo>
                  <a:lnTo>
                    <a:pt x="10017" y="32084"/>
                  </a:lnTo>
                  <a:lnTo>
                    <a:pt x="11758" y="31508"/>
                  </a:lnTo>
                  <a:lnTo>
                    <a:pt x="12919" y="30278"/>
                  </a:lnTo>
                  <a:lnTo>
                    <a:pt x="14208" y="26652"/>
                  </a:lnTo>
                  <a:lnTo>
                    <a:pt x="14934" y="19851"/>
                  </a:lnTo>
                  <a:lnTo>
                    <a:pt x="15883" y="18272"/>
                  </a:lnTo>
                  <a:lnTo>
                    <a:pt x="17362" y="17220"/>
                  </a:lnTo>
                  <a:lnTo>
                    <a:pt x="33456" y="9310"/>
                  </a:lnTo>
                  <a:lnTo>
                    <a:pt x="43403" y="3047"/>
                  </a:lnTo>
                  <a:lnTo>
                    <a:pt x="64299" y="62"/>
                  </a:lnTo>
                  <a:lnTo>
                    <a:pt x="68266" y="0"/>
                  </a:lnTo>
                  <a:lnTo>
                    <a:pt x="74932" y="2189"/>
                  </a:lnTo>
                  <a:lnTo>
                    <a:pt x="80716" y="5137"/>
                  </a:lnTo>
                  <a:lnTo>
                    <a:pt x="88733" y="7644"/>
                  </a:lnTo>
                  <a:lnTo>
                    <a:pt x="93906" y="11231"/>
                  </a:lnTo>
                  <a:lnTo>
                    <a:pt x="96769" y="17905"/>
                  </a:lnTo>
                  <a:lnTo>
                    <a:pt x="99020" y="48052"/>
                  </a:lnTo>
                  <a:lnTo>
                    <a:pt x="96785" y="53179"/>
                  </a:lnTo>
                  <a:lnTo>
                    <a:pt x="73620" y="78615"/>
                  </a:lnTo>
                  <a:lnTo>
                    <a:pt x="68562" y="81438"/>
                  </a:lnTo>
                  <a:lnTo>
                    <a:pt x="63492" y="83539"/>
                  </a:lnTo>
                  <a:lnTo>
                    <a:pt x="53786" y="90963"/>
                  </a:lnTo>
                  <a:lnTo>
                    <a:pt x="59940" y="97846"/>
                  </a:lnTo>
                  <a:lnTo>
                    <a:pt x="61126" y="97363"/>
                  </a:lnTo>
                  <a:lnTo>
                    <a:pt x="67431" y="92280"/>
                  </a:lnTo>
                  <a:lnTo>
                    <a:pt x="75283" y="91506"/>
                  </a:lnTo>
                  <a:lnTo>
                    <a:pt x="83130" y="91401"/>
                  </a:lnTo>
                  <a:lnTo>
                    <a:pt x="85900" y="92219"/>
                  </a:lnTo>
                  <a:lnTo>
                    <a:pt x="87747" y="93612"/>
                  </a:lnTo>
                  <a:lnTo>
                    <a:pt x="88978" y="95386"/>
                  </a:lnTo>
                  <a:lnTo>
                    <a:pt x="94861" y="97358"/>
                  </a:lnTo>
                  <a:lnTo>
                    <a:pt x="107694" y="100727"/>
                  </a:lnTo>
                  <a:lnTo>
                    <a:pt x="119962" y="107087"/>
                  </a:lnTo>
                  <a:lnTo>
                    <a:pt x="154592" y="131965"/>
                  </a:lnTo>
                  <a:lnTo>
                    <a:pt x="157608" y="137040"/>
                  </a:lnTo>
                  <a:lnTo>
                    <a:pt x="159544" y="147197"/>
                  </a:lnTo>
                  <a:lnTo>
                    <a:pt x="159879" y="158861"/>
                  </a:lnTo>
                  <a:lnTo>
                    <a:pt x="157699" y="165927"/>
                  </a:lnTo>
                  <a:lnTo>
                    <a:pt x="154755" y="171890"/>
                  </a:lnTo>
                  <a:lnTo>
                    <a:pt x="153447" y="177362"/>
                  </a:lnTo>
                  <a:lnTo>
                    <a:pt x="148350" y="182616"/>
                  </a:lnTo>
                  <a:lnTo>
                    <a:pt x="112606" y="205612"/>
                  </a:lnTo>
                  <a:lnTo>
                    <a:pt x="78641" y="223396"/>
                  </a:lnTo>
                  <a:lnTo>
                    <a:pt x="67516" y="226971"/>
                  </a:lnTo>
                  <a:lnTo>
                    <a:pt x="33763" y="228344"/>
                  </a:lnTo>
                  <a:lnTo>
                    <a:pt x="18084" y="229296"/>
                  </a:lnTo>
                  <a:lnTo>
                    <a:pt x="0" y="2360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1"/>
            <p:cNvSpPr/>
            <p:nvPr/>
          </p:nvSpPr>
          <p:spPr>
            <a:xfrm>
              <a:off x="510540" y="3977640"/>
              <a:ext cx="106576" cy="297140"/>
            </a:xfrm>
            <a:custGeom>
              <a:avLst/>
              <a:gdLst/>
              <a:ahLst/>
              <a:cxnLst/>
              <a:rect l="0" t="0" r="0" b="0"/>
              <a:pathLst>
                <a:path w="106576" h="297140">
                  <a:moveTo>
                    <a:pt x="30480" y="0"/>
                  </a:moveTo>
                  <a:lnTo>
                    <a:pt x="38570" y="0"/>
                  </a:lnTo>
                  <a:lnTo>
                    <a:pt x="40107" y="847"/>
                  </a:lnTo>
                  <a:lnTo>
                    <a:pt x="40285" y="2257"/>
                  </a:lnTo>
                  <a:lnTo>
                    <a:pt x="38531" y="6561"/>
                  </a:lnTo>
                  <a:lnTo>
                    <a:pt x="42273" y="11351"/>
                  </a:lnTo>
                  <a:lnTo>
                    <a:pt x="42576" y="14341"/>
                  </a:lnTo>
                  <a:lnTo>
                    <a:pt x="34279" y="50963"/>
                  </a:lnTo>
                  <a:lnTo>
                    <a:pt x="17705" y="87216"/>
                  </a:lnTo>
                  <a:lnTo>
                    <a:pt x="3380" y="124601"/>
                  </a:lnTo>
                  <a:lnTo>
                    <a:pt x="297" y="162638"/>
                  </a:lnTo>
                  <a:lnTo>
                    <a:pt x="26" y="200733"/>
                  </a:lnTo>
                  <a:lnTo>
                    <a:pt x="849" y="237986"/>
                  </a:lnTo>
                  <a:lnTo>
                    <a:pt x="10606" y="264058"/>
                  </a:lnTo>
                  <a:lnTo>
                    <a:pt x="17696" y="272017"/>
                  </a:lnTo>
                  <a:lnTo>
                    <a:pt x="24798" y="278377"/>
                  </a:lnTo>
                  <a:lnTo>
                    <a:pt x="30490" y="286717"/>
                  </a:lnTo>
                  <a:lnTo>
                    <a:pt x="41301" y="293704"/>
                  </a:lnTo>
                  <a:lnTo>
                    <a:pt x="50243" y="296150"/>
                  </a:lnTo>
                  <a:lnTo>
                    <a:pt x="77659" y="297139"/>
                  </a:lnTo>
                  <a:lnTo>
                    <a:pt x="83340" y="294905"/>
                  </a:lnTo>
                  <a:lnTo>
                    <a:pt x="88686" y="291935"/>
                  </a:lnTo>
                  <a:lnTo>
                    <a:pt x="93885" y="290616"/>
                  </a:lnTo>
                  <a:lnTo>
                    <a:pt x="95610" y="289417"/>
                  </a:lnTo>
                  <a:lnTo>
                    <a:pt x="96760" y="287772"/>
                  </a:lnTo>
                  <a:lnTo>
                    <a:pt x="98884" y="283685"/>
                  </a:lnTo>
                  <a:lnTo>
                    <a:pt x="103994" y="276624"/>
                  </a:lnTo>
                  <a:lnTo>
                    <a:pt x="105486" y="271675"/>
                  </a:lnTo>
                  <a:lnTo>
                    <a:pt x="106575" y="245925"/>
                  </a:lnTo>
                  <a:lnTo>
                    <a:pt x="104376" y="238276"/>
                  </a:lnTo>
                  <a:lnTo>
                    <a:pt x="86018" y="206264"/>
                  </a:lnTo>
                  <a:lnTo>
                    <a:pt x="83950" y="200893"/>
                  </a:lnTo>
                  <a:lnTo>
                    <a:pt x="73343" y="187990"/>
                  </a:lnTo>
                  <a:lnTo>
                    <a:pt x="68439" y="185152"/>
                  </a:lnTo>
                  <a:lnTo>
                    <a:pt x="58660" y="183553"/>
                  </a:lnTo>
                  <a:lnTo>
                    <a:pt x="44231" y="183013"/>
                  </a:lnTo>
                  <a:lnTo>
                    <a:pt x="38567" y="185197"/>
                  </a:lnTo>
                  <a:lnTo>
                    <a:pt x="6147" y="208320"/>
                  </a:lnTo>
                  <a:lnTo>
                    <a:pt x="2732" y="213378"/>
                  </a:lnTo>
                  <a:lnTo>
                    <a:pt x="0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7"/>
          <p:cNvGrpSpPr/>
          <p:nvPr/>
        </p:nvGrpSpPr>
        <p:grpSpPr>
          <a:xfrm>
            <a:off x="1287184" y="4320540"/>
            <a:ext cx="617670" cy="220981"/>
            <a:chOff x="1287184" y="4320540"/>
            <a:chExt cx="617670" cy="220981"/>
          </a:xfrm>
        </p:grpSpPr>
        <p:sp>
          <p:nvSpPr>
            <p:cNvPr id="14" name="SMARTInkShape-12"/>
            <p:cNvSpPr/>
            <p:nvPr/>
          </p:nvSpPr>
          <p:spPr>
            <a:xfrm>
              <a:off x="1287184" y="4411980"/>
              <a:ext cx="431546" cy="22547"/>
            </a:xfrm>
            <a:custGeom>
              <a:avLst/>
              <a:gdLst/>
              <a:ahLst/>
              <a:cxnLst/>
              <a:rect l="0" t="0" r="0" b="0"/>
              <a:pathLst>
                <a:path w="431546" h="22547">
                  <a:moveTo>
                    <a:pt x="15836" y="15240"/>
                  </a:moveTo>
                  <a:lnTo>
                    <a:pt x="15836" y="19285"/>
                  </a:lnTo>
                  <a:lnTo>
                    <a:pt x="13296" y="19630"/>
                  </a:lnTo>
                  <a:lnTo>
                    <a:pt x="972" y="17764"/>
                  </a:lnTo>
                  <a:lnTo>
                    <a:pt x="0" y="18616"/>
                  </a:lnTo>
                  <a:lnTo>
                    <a:pt x="478" y="22022"/>
                  </a:lnTo>
                  <a:lnTo>
                    <a:pt x="561" y="18567"/>
                  </a:lnTo>
                  <a:lnTo>
                    <a:pt x="1420" y="17458"/>
                  </a:lnTo>
                  <a:lnTo>
                    <a:pt x="8188" y="15247"/>
                  </a:lnTo>
                  <a:lnTo>
                    <a:pt x="8208" y="15242"/>
                  </a:lnTo>
                  <a:lnTo>
                    <a:pt x="14776" y="21801"/>
                  </a:lnTo>
                  <a:lnTo>
                    <a:pt x="23612" y="22546"/>
                  </a:lnTo>
                  <a:lnTo>
                    <a:pt x="57481" y="15928"/>
                  </a:lnTo>
                  <a:lnTo>
                    <a:pt x="87374" y="15376"/>
                  </a:lnTo>
                  <a:lnTo>
                    <a:pt x="115773" y="13023"/>
                  </a:lnTo>
                  <a:lnTo>
                    <a:pt x="145636" y="9221"/>
                  </a:lnTo>
                  <a:lnTo>
                    <a:pt x="175933" y="8094"/>
                  </a:lnTo>
                  <a:lnTo>
                    <a:pt x="208617" y="7761"/>
                  </a:lnTo>
                  <a:lnTo>
                    <a:pt x="242854" y="7662"/>
                  </a:lnTo>
                  <a:lnTo>
                    <a:pt x="274447" y="7632"/>
                  </a:lnTo>
                  <a:lnTo>
                    <a:pt x="305257" y="5366"/>
                  </a:lnTo>
                  <a:lnTo>
                    <a:pt x="335835" y="1591"/>
                  </a:lnTo>
                  <a:lnTo>
                    <a:pt x="372463" y="315"/>
                  </a:lnTo>
                  <a:lnTo>
                    <a:pt x="408993" y="19"/>
                  </a:lnTo>
                  <a:lnTo>
                    <a:pt x="431545" y="0"/>
                  </a:lnTo>
                  <a:lnTo>
                    <a:pt x="42731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3"/>
            <p:cNvSpPr/>
            <p:nvPr/>
          </p:nvSpPr>
          <p:spPr>
            <a:xfrm>
              <a:off x="1661160" y="4320540"/>
              <a:ext cx="243694" cy="220981"/>
            </a:xfrm>
            <a:custGeom>
              <a:avLst/>
              <a:gdLst/>
              <a:ahLst/>
              <a:cxnLst/>
              <a:rect l="0" t="0" r="0" b="0"/>
              <a:pathLst>
                <a:path w="243694" h="220981">
                  <a:moveTo>
                    <a:pt x="0" y="0"/>
                  </a:moveTo>
                  <a:lnTo>
                    <a:pt x="10606" y="0"/>
                  </a:lnTo>
                  <a:lnTo>
                    <a:pt x="46200" y="7761"/>
                  </a:lnTo>
                  <a:lnTo>
                    <a:pt x="81479" y="14088"/>
                  </a:lnTo>
                  <a:lnTo>
                    <a:pt x="113838" y="20249"/>
                  </a:lnTo>
                  <a:lnTo>
                    <a:pt x="146946" y="22345"/>
                  </a:lnTo>
                  <a:lnTo>
                    <a:pt x="171386" y="24965"/>
                  </a:lnTo>
                  <a:lnTo>
                    <a:pt x="205387" y="35837"/>
                  </a:lnTo>
                  <a:lnTo>
                    <a:pt x="235382" y="47325"/>
                  </a:lnTo>
                  <a:lnTo>
                    <a:pt x="238201" y="49330"/>
                  </a:lnTo>
                  <a:lnTo>
                    <a:pt x="241334" y="53816"/>
                  </a:lnTo>
                  <a:lnTo>
                    <a:pt x="243097" y="61101"/>
                  </a:lnTo>
                  <a:lnTo>
                    <a:pt x="243693" y="71147"/>
                  </a:lnTo>
                  <a:lnTo>
                    <a:pt x="241517" y="76213"/>
                  </a:lnTo>
                  <a:lnTo>
                    <a:pt x="214355" y="105645"/>
                  </a:lnTo>
                  <a:lnTo>
                    <a:pt x="178723" y="128192"/>
                  </a:lnTo>
                  <a:lnTo>
                    <a:pt x="141447" y="157393"/>
                  </a:lnTo>
                  <a:lnTo>
                    <a:pt x="105565" y="182354"/>
                  </a:lnTo>
                  <a:lnTo>
                    <a:pt x="69220" y="205726"/>
                  </a:lnTo>
                  <a:lnTo>
                    <a:pt x="63785" y="209968"/>
                  </a:lnTo>
                  <a:lnTo>
                    <a:pt x="58546" y="211852"/>
                  </a:lnTo>
                  <a:lnTo>
                    <a:pt x="56811" y="213201"/>
                  </a:lnTo>
                  <a:lnTo>
                    <a:pt x="53340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9"/>
          <p:cNvGrpSpPr/>
          <p:nvPr/>
        </p:nvGrpSpPr>
        <p:grpSpPr>
          <a:xfrm>
            <a:off x="2042550" y="4053972"/>
            <a:ext cx="670171" cy="236089"/>
            <a:chOff x="2042550" y="4053972"/>
            <a:chExt cx="670171" cy="236089"/>
          </a:xfrm>
        </p:grpSpPr>
        <p:sp>
          <p:nvSpPr>
            <p:cNvPr id="17" name="SMARTInkShape-14"/>
            <p:cNvSpPr/>
            <p:nvPr/>
          </p:nvSpPr>
          <p:spPr>
            <a:xfrm>
              <a:off x="2042550" y="4053972"/>
              <a:ext cx="174871" cy="236089"/>
            </a:xfrm>
            <a:custGeom>
              <a:avLst/>
              <a:gdLst/>
              <a:ahLst/>
              <a:cxnLst/>
              <a:rect l="0" t="0" r="0" b="0"/>
              <a:pathLst>
                <a:path w="174871" h="236089">
                  <a:moveTo>
                    <a:pt x="68190" y="45588"/>
                  </a:moveTo>
                  <a:lnTo>
                    <a:pt x="56618" y="45588"/>
                  </a:lnTo>
                  <a:lnTo>
                    <a:pt x="55395" y="44741"/>
                  </a:lnTo>
                  <a:lnTo>
                    <a:pt x="54580" y="43331"/>
                  </a:lnTo>
                  <a:lnTo>
                    <a:pt x="54037" y="41543"/>
                  </a:lnTo>
                  <a:lnTo>
                    <a:pt x="54521" y="39504"/>
                  </a:lnTo>
                  <a:lnTo>
                    <a:pt x="59124" y="30150"/>
                  </a:lnTo>
                  <a:lnTo>
                    <a:pt x="59606" y="27676"/>
                  </a:lnTo>
                  <a:lnTo>
                    <a:pt x="64330" y="20149"/>
                  </a:lnTo>
                  <a:lnTo>
                    <a:pt x="78457" y="4945"/>
                  </a:lnTo>
                  <a:lnTo>
                    <a:pt x="85735" y="2125"/>
                  </a:lnTo>
                  <a:lnTo>
                    <a:pt x="112564" y="0"/>
                  </a:lnTo>
                  <a:lnTo>
                    <a:pt x="126964" y="3952"/>
                  </a:lnTo>
                  <a:lnTo>
                    <a:pt x="137910" y="10485"/>
                  </a:lnTo>
                  <a:lnTo>
                    <a:pt x="154430" y="26362"/>
                  </a:lnTo>
                  <a:lnTo>
                    <a:pt x="160988" y="35914"/>
                  </a:lnTo>
                  <a:lnTo>
                    <a:pt x="170746" y="65951"/>
                  </a:lnTo>
                  <a:lnTo>
                    <a:pt x="170779" y="76087"/>
                  </a:lnTo>
                  <a:lnTo>
                    <a:pt x="161529" y="112581"/>
                  </a:lnTo>
                  <a:lnTo>
                    <a:pt x="160896" y="118190"/>
                  </a:lnTo>
                  <a:lnTo>
                    <a:pt x="155677" y="128937"/>
                  </a:lnTo>
                  <a:lnTo>
                    <a:pt x="128803" y="163620"/>
                  </a:lnTo>
                  <a:lnTo>
                    <a:pt x="92608" y="190696"/>
                  </a:lnTo>
                  <a:lnTo>
                    <a:pt x="60707" y="212588"/>
                  </a:lnTo>
                  <a:lnTo>
                    <a:pt x="47628" y="218401"/>
                  </a:lnTo>
                  <a:lnTo>
                    <a:pt x="22003" y="220634"/>
                  </a:lnTo>
                  <a:lnTo>
                    <a:pt x="17079" y="220705"/>
                  </a:lnTo>
                  <a:lnTo>
                    <a:pt x="13796" y="219906"/>
                  </a:lnTo>
                  <a:lnTo>
                    <a:pt x="11607" y="218527"/>
                  </a:lnTo>
                  <a:lnTo>
                    <a:pt x="2570" y="207842"/>
                  </a:lnTo>
                  <a:lnTo>
                    <a:pt x="487" y="200438"/>
                  </a:lnTo>
                  <a:lnTo>
                    <a:pt x="0" y="195408"/>
                  </a:lnTo>
                  <a:lnTo>
                    <a:pt x="6205" y="177689"/>
                  </a:lnTo>
                  <a:lnTo>
                    <a:pt x="17746" y="164747"/>
                  </a:lnTo>
                  <a:lnTo>
                    <a:pt x="21014" y="163974"/>
                  </a:lnTo>
                  <a:lnTo>
                    <a:pt x="47341" y="167933"/>
                  </a:lnTo>
                  <a:lnTo>
                    <a:pt x="81216" y="185404"/>
                  </a:lnTo>
                  <a:lnTo>
                    <a:pt x="112364" y="200261"/>
                  </a:lnTo>
                  <a:lnTo>
                    <a:pt x="149380" y="223075"/>
                  </a:lnTo>
                  <a:lnTo>
                    <a:pt x="166569" y="233789"/>
                  </a:lnTo>
                  <a:lnTo>
                    <a:pt x="174870" y="2360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5"/>
            <p:cNvSpPr/>
            <p:nvPr/>
          </p:nvSpPr>
          <p:spPr>
            <a:xfrm>
              <a:off x="2271082" y="4061813"/>
              <a:ext cx="158100" cy="213008"/>
            </a:xfrm>
            <a:custGeom>
              <a:avLst/>
              <a:gdLst/>
              <a:ahLst/>
              <a:cxnLst/>
              <a:rect l="0" t="0" r="0" b="0"/>
              <a:pathLst>
                <a:path w="158100" h="213008">
                  <a:moveTo>
                    <a:pt x="14918" y="45367"/>
                  </a:moveTo>
                  <a:lnTo>
                    <a:pt x="10873" y="45367"/>
                  </a:lnTo>
                  <a:lnTo>
                    <a:pt x="9681" y="44520"/>
                  </a:lnTo>
                  <a:lnTo>
                    <a:pt x="8887" y="43109"/>
                  </a:lnTo>
                  <a:lnTo>
                    <a:pt x="7612" y="38806"/>
                  </a:lnTo>
                  <a:lnTo>
                    <a:pt x="5180" y="38218"/>
                  </a:lnTo>
                  <a:lnTo>
                    <a:pt x="3346" y="38061"/>
                  </a:lnTo>
                  <a:lnTo>
                    <a:pt x="2123" y="37110"/>
                  </a:lnTo>
                  <a:lnTo>
                    <a:pt x="765" y="33795"/>
                  </a:lnTo>
                  <a:lnTo>
                    <a:pt x="0" y="27168"/>
                  </a:lnTo>
                  <a:lnTo>
                    <a:pt x="2079" y="22321"/>
                  </a:lnTo>
                  <a:lnTo>
                    <a:pt x="10312" y="12310"/>
                  </a:lnTo>
                  <a:lnTo>
                    <a:pt x="17387" y="9509"/>
                  </a:lnTo>
                  <a:lnTo>
                    <a:pt x="25328" y="7417"/>
                  </a:lnTo>
                  <a:lnTo>
                    <a:pt x="35406" y="2325"/>
                  </a:lnTo>
                  <a:lnTo>
                    <a:pt x="58455" y="0"/>
                  </a:lnTo>
                  <a:lnTo>
                    <a:pt x="73444" y="3797"/>
                  </a:lnTo>
                  <a:lnTo>
                    <a:pt x="87596" y="12665"/>
                  </a:lnTo>
                  <a:lnTo>
                    <a:pt x="101149" y="25089"/>
                  </a:lnTo>
                  <a:lnTo>
                    <a:pt x="104043" y="30146"/>
                  </a:lnTo>
                  <a:lnTo>
                    <a:pt x="104815" y="32679"/>
                  </a:lnTo>
                  <a:lnTo>
                    <a:pt x="104482" y="35215"/>
                  </a:lnTo>
                  <a:lnTo>
                    <a:pt x="101855" y="40290"/>
                  </a:lnTo>
                  <a:lnTo>
                    <a:pt x="94117" y="50448"/>
                  </a:lnTo>
                  <a:lnTo>
                    <a:pt x="92451" y="55527"/>
                  </a:lnTo>
                  <a:lnTo>
                    <a:pt x="91160" y="57220"/>
                  </a:lnTo>
                  <a:lnTo>
                    <a:pt x="86145" y="60450"/>
                  </a:lnTo>
                  <a:lnTo>
                    <a:pt x="84674" y="64206"/>
                  </a:lnTo>
                  <a:lnTo>
                    <a:pt x="83436" y="65547"/>
                  </a:lnTo>
                  <a:lnTo>
                    <a:pt x="75980" y="68196"/>
                  </a:lnTo>
                  <a:lnTo>
                    <a:pt x="79953" y="68218"/>
                  </a:lnTo>
                  <a:lnTo>
                    <a:pt x="84180" y="70481"/>
                  </a:lnTo>
                  <a:lnTo>
                    <a:pt x="86493" y="72270"/>
                  </a:lnTo>
                  <a:lnTo>
                    <a:pt x="93578" y="74257"/>
                  </a:lnTo>
                  <a:lnTo>
                    <a:pt x="101525" y="75987"/>
                  </a:lnTo>
                  <a:lnTo>
                    <a:pt x="110759" y="81721"/>
                  </a:lnTo>
                  <a:lnTo>
                    <a:pt x="142857" y="108598"/>
                  </a:lnTo>
                  <a:lnTo>
                    <a:pt x="156101" y="126789"/>
                  </a:lnTo>
                  <a:lnTo>
                    <a:pt x="158099" y="135459"/>
                  </a:lnTo>
                  <a:lnTo>
                    <a:pt x="156730" y="142699"/>
                  </a:lnTo>
                  <a:lnTo>
                    <a:pt x="146607" y="161290"/>
                  </a:lnTo>
                  <a:lnTo>
                    <a:pt x="125640" y="177234"/>
                  </a:lnTo>
                  <a:lnTo>
                    <a:pt x="90023" y="188146"/>
                  </a:lnTo>
                  <a:lnTo>
                    <a:pt x="52232" y="202047"/>
                  </a:lnTo>
                  <a:lnTo>
                    <a:pt x="36368" y="204727"/>
                  </a:lnTo>
                  <a:lnTo>
                    <a:pt x="31758" y="204947"/>
                  </a:lnTo>
                  <a:lnTo>
                    <a:pt x="28685" y="205940"/>
                  </a:lnTo>
                  <a:lnTo>
                    <a:pt x="26636" y="207449"/>
                  </a:lnTo>
                  <a:lnTo>
                    <a:pt x="25270" y="209301"/>
                  </a:lnTo>
                  <a:lnTo>
                    <a:pt x="23513" y="210537"/>
                  </a:lnTo>
                  <a:lnTo>
                    <a:pt x="14918" y="2130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6"/>
            <p:cNvSpPr/>
            <p:nvPr/>
          </p:nvSpPr>
          <p:spPr>
            <a:xfrm>
              <a:off x="2499360" y="4054190"/>
              <a:ext cx="213361" cy="205391"/>
            </a:xfrm>
            <a:custGeom>
              <a:avLst/>
              <a:gdLst/>
              <a:ahLst/>
              <a:cxnLst/>
              <a:rect l="0" t="0" r="0" b="0"/>
              <a:pathLst>
                <a:path w="213361" h="205391">
                  <a:moveTo>
                    <a:pt x="0" y="30130"/>
                  </a:moveTo>
                  <a:lnTo>
                    <a:pt x="0" y="11997"/>
                  </a:lnTo>
                  <a:lnTo>
                    <a:pt x="846" y="10422"/>
                  </a:lnTo>
                  <a:lnTo>
                    <a:pt x="2258" y="9371"/>
                  </a:lnTo>
                  <a:lnTo>
                    <a:pt x="6083" y="7357"/>
                  </a:lnTo>
                  <a:lnTo>
                    <a:pt x="12998" y="2310"/>
                  </a:lnTo>
                  <a:lnTo>
                    <a:pt x="20408" y="438"/>
                  </a:lnTo>
                  <a:lnTo>
                    <a:pt x="25439" y="0"/>
                  </a:lnTo>
                  <a:lnTo>
                    <a:pt x="51790" y="8278"/>
                  </a:lnTo>
                  <a:lnTo>
                    <a:pt x="85890" y="27968"/>
                  </a:lnTo>
                  <a:lnTo>
                    <a:pt x="121892" y="60780"/>
                  </a:lnTo>
                  <a:lnTo>
                    <a:pt x="138190" y="76918"/>
                  </a:lnTo>
                  <a:lnTo>
                    <a:pt x="141851" y="85074"/>
                  </a:lnTo>
                  <a:lnTo>
                    <a:pt x="144201" y="100061"/>
                  </a:lnTo>
                  <a:lnTo>
                    <a:pt x="138168" y="122946"/>
                  </a:lnTo>
                  <a:lnTo>
                    <a:pt x="126039" y="139277"/>
                  </a:lnTo>
                  <a:lnTo>
                    <a:pt x="100794" y="164682"/>
                  </a:lnTo>
                  <a:lnTo>
                    <a:pt x="88755" y="171504"/>
                  </a:lnTo>
                  <a:lnTo>
                    <a:pt x="76673" y="174238"/>
                  </a:lnTo>
                  <a:lnTo>
                    <a:pt x="58448" y="174871"/>
                  </a:lnTo>
                  <a:lnTo>
                    <a:pt x="56745" y="174037"/>
                  </a:lnTo>
                  <a:lnTo>
                    <a:pt x="55610" y="172635"/>
                  </a:lnTo>
                  <a:lnTo>
                    <a:pt x="53502" y="168819"/>
                  </a:lnTo>
                  <a:lnTo>
                    <a:pt x="48402" y="161910"/>
                  </a:lnTo>
                  <a:lnTo>
                    <a:pt x="46514" y="154501"/>
                  </a:lnTo>
                  <a:lnTo>
                    <a:pt x="45720" y="130354"/>
                  </a:lnTo>
                  <a:lnTo>
                    <a:pt x="47978" y="131965"/>
                  </a:lnTo>
                  <a:lnTo>
                    <a:pt x="49765" y="133580"/>
                  </a:lnTo>
                  <a:lnTo>
                    <a:pt x="54009" y="135374"/>
                  </a:lnTo>
                  <a:lnTo>
                    <a:pt x="56326" y="135853"/>
                  </a:lnTo>
                  <a:lnTo>
                    <a:pt x="91873" y="154697"/>
                  </a:lnTo>
                  <a:lnTo>
                    <a:pt x="129656" y="180945"/>
                  </a:lnTo>
                  <a:lnTo>
                    <a:pt x="139752" y="186059"/>
                  </a:lnTo>
                  <a:lnTo>
                    <a:pt x="176297" y="196551"/>
                  </a:lnTo>
                  <a:lnTo>
                    <a:pt x="205211" y="204871"/>
                  </a:lnTo>
                  <a:lnTo>
                    <a:pt x="213360" y="2053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10"/>
          <p:cNvGrpSpPr/>
          <p:nvPr/>
        </p:nvGrpSpPr>
        <p:grpSpPr>
          <a:xfrm>
            <a:off x="2157900" y="4267200"/>
            <a:ext cx="2669170" cy="714764"/>
            <a:chOff x="2157900" y="4267200"/>
            <a:chExt cx="2669170" cy="714764"/>
          </a:xfrm>
        </p:grpSpPr>
        <p:sp>
          <p:nvSpPr>
            <p:cNvPr id="21" name="SMARTInkShape-17"/>
            <p:cNvSpPr/>
            <p:nvPr/>
          </p:nvSpPr>
          <p:spPr>
            <a:xfrm>
              <a:off x="2157900" y="4663469"/>
              <a:ext cx="196681" cy="297152"/>
            </a:xfrm>
            <a:custGeom>
              <a:avLst/>
              <a:gdLst/>
              <a:ahLst/>
              <a:cxnLst/>
              <a:rect l="0" t="0" r="0" b="0"/>
              <a:pathLst>
                <a:path w="196681" h="297152">
                  <a:moveTo>
                    <a:pt x="173820" y="76171"/>
                  </a:moveTo>
                  <a:lnTo>
                    <a:pt x="167260" y="76171"/>
                  </a:lnTo>
                  <a:lnTo>
                    <a:pt x="166906" y="75324"/>
                  </a:lnTo>
                  <a:lnTo>
                    <a:pt x="166200" y="37557"/>
                  </a:lnTo>
                  <a:lnTo>
                    <a:pt x="166200" y="35189"/>
                  </a:lnTo>
                  <a:lnTo>
                    <a:pt x="163943" y="30299"/>
                  </a:lnTo>
                  <a:lnTo>
                    <a:pt x="154049" y="17732"/>
                  </a:lnTo>
                  <a:lnTo>
                    <a:pt x="152333" y="12663"/>
                  </a:lnTo>
                  <a:lnTo>
                    <a:pt x="150182" y="10972"/>
                  </a:lnTo>
                  <a:lnTo>
                    <a:pt x="136366" y="7041"/>
                  </a:lnTo>
                  <a:lnTo>
                    <a:pt x="132339" y="3677"/>
                  </a:lnTo>
                  <a:lnTo>
                    <a:pt x="125468" y="1618"/>
                  </a:lnTo>
                  <a:lnTo>
                    <a:pt x="91122" y="0"/>
                  </a:lnTo>
                  <a:lnTo>
                    <a:pt x="84007" y="2242"/>
                  </a:lnTo>
                  <a:lnTo>
                    <a:pt x="52413" y="22890"/>
                  </a:lnTo>
                  <a:lnTo>
                    <a:pt x="47048" y="28784"/>
                  </a:lnTo>
                  <a:lnTo>
                    <a:pt x="19576" y="64266"/>
                  </a:lnTo>
                  <a:lnTo>
                    <a:pt x="5849" y="96819"/>
                  </a:lnTo>
                  <a:lnTo>
                    <a:pt x="3419" y="100097"/>
                  </a:lnTo>
                  <a:lnTo>
                    <a:pt x="720" y="108254"/>
                  </a:lnTo>
                  <a:lnTo>
                    <a:pt x="0" y="112799"/>
                  </a:lnTo>
                  <a:lnTo>
                    <a:pt x="1458" y="120108"/>
                  </a:lnTo>
                  <a:lnTo>
                    <a:pt x="4081" y="127026"/>
                  </a:lnTo>
                  <a:lnTo>
                    <a:pt x="6405" y="139593"/>
                  </a:lnTo>
                  <a:lnTo>
                    <a:pt x="12079" y="149055"/>
                  </a:lnTo>
                  <a:lnTo>
                    <a:pt x="24068" y="162429"/>
                  </a:lnTo>
                  <a:lnTo>
                    <a:pt x="35657" y="170121"/>
                  </a:lnTo>
                  <a:lnTo>
                    <a:pt x="61640" y="181063"/>
                  </a:lnTo>
                  <a:lnTo>
                    <a:pt x="76214" y="182497"/>
                  </a:lnTo>
                  <a:lnTo>
                    <a:pt x="81897" y="180436"/>
                  </a:lnTo>
                  <a:lnTo>
                    <a:pt x="84598" y="178702"/>
                  </a:lnTo>
                  <a:lnTo>
                    <a:pt x="96490" y="176260"/>
                  </a:lnTo>
                  <a:lnTo>
                    <a:pt x="110442" y="174588"/>
                  </a:lnTo>
                  <a:lnTo>
                    <a:pt x="122962" y="169208"/>
                  </a:lnTo>
                  <a:lnTo>
                    <a:pt x="132410" y="163098"/>
                  </a:lnTo>
                  <a:lnTo>
                    <a:pt x="140572" y="160066"/>
                  </a:lnTo>
                  <a:lnTo>
                    <a:pt x="145779" y="156356"/>
                  </a:lnTo>
                  <a:lnTo>
                    <a:pt x="148657" y="151884"/>
                  </a:lnTo>
                  <a:lnTo>
                    <a:pt x="150783" y="147075"/>
                  </a:lnTo>
                  <a:lnTo>
                    <a:pt x="164080" y="129498"/>
                  </a:lnTo>
                  <a:lnTo>
                    <a:pt x="166076" y="115776"/>
                  </a:lnTo>
                  <a:lnTo>
                    <a:pt x="166189" y="97236"/>
                  </a:lnTo>
                  <a:lnTo>
                    <a:pt x="167039" y="95295"/>
                  </a:lnTo>
                  <a:lnTo>
                    <a:pt x="168453" y="94000"/>
                  </a:lnTo>
                  <a:lnTo>
                    <a:pt x="170242" y="93137"/>
                  </a:lnTo>
                  <a:lnTo>
                    <a:pt x="171434" y="91715"/>
                  </a:lnTo>
                  <a:lnTo>
                    <a:pt x="175606" y="83350"/>
                  </a:lnTo>
                  <a:lnTo>
                    <a:pt x="177551" y="80957"/>
                  </a:lnTo>
                  <a:lnTo>
                    <a:pt x="178000" y="78514"/>
                  </a:lnTo>
                  <a:lnTo>
                    <a:pt x="177454" y="76040"/>
                  </a:lnTo>
                  <a:lnTo>
                    <a:pt x="175435" y="71033"/>
                  </a:lnTo>
                  <a:lnTo>
                    <a:pt x="173883" y="57330"/>
                  </a:lnTo>
                  <a:lnTo>
                    <a:pt x="174709" y="55990"/>
                  </a:lnTo>
                  <a:lnTo>
                    <a:pt x="176106" y="55097"/>
                  </a:lnTo>
                  <a:lnTo>
                    <a:pt x="181432" y="53313"/>
                  </a:lnTo>
                  <a:lnTo>
                    <a:pt x="181440" y="91318"/>
                  </a:lnTo>
                  <a:lnTo>
                    <a:pt x="181440" y="128161"/>
                  </a:lnTo>
                  <a:lnTo>
                    <a:pt x="181440" y="162601"/>
                  </a:lnTo>
                  <a:lnTo>
                    <a:pt x="181440" y="196613"/>
                  </a:lnTo>
                  <a:lnTo>
                    <a:pt x="188589" y="233975"/>
                  </a:lnTo>
                  <a:lnTo>
                    <a:pt x="188967" y="245914"/>
                  </a:lnTo>
                  <a:lnTo>
                    <a:pt x="191277" y="251236"/>
                  </a:lnTo>
                  <a:lnTo>
                    <a:pt x="193077" y="253841"/>
                  </a:lnTo>
                  <a:lnTo>
                    <a:pt x="195613" y="265597"/>
                  </a:lnTo>
                  <a:lnTo>
                    <a:pt x="196680" y="2971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8"/>
            <p:cNvSpPr/>
            <p:nvPr/>
          </p:nvSpPr>
          <p:spPr>
            <a:xfrm>
              <a:off x="2424240" y="4695115"/>
              <a:ext cx="226839" cy="286849"/>
            </a:xfrm>
            <a:custGeom>
              <a:avLst/>
              <a:gdLst/>
              <a:ahLst/>
              <a:cxnLst/>
              <a:rect l="0" t="0" r="0" b="0"/>
              <a:pathLst>
                <a:path w="226839" h="286849">
                  <a:moveTo>
                    <a:pt x="44640" y="6425"/>
                  </a:moveTo>
                  <a:lnTo>
                    <a:pt x="40595" y="6425"/>
                  </a:lnTo>
                  <a:lnTo>
                    <a:pt x="36351" y="8683"/>
                  </a:lnTo>
                  <a:lnTo>
                    <a:pt x="30773" y="12985"/>
                  </a:lnTo>
                  <a:lnTo>
                    <a:pt x="30010" y="15832"/>
                  </a:lnTo>
                  <a:lnTo>
                    <a:pt x="29807" y="17777"/>
                  </a:lnTo>
                  <a:lnTo>
                    <a:pt x="27323" y="22194"/>
                  </a:lnTo>
                  <a:lnTo>
                    <a:pt x="25475" y="24558"/>
                  </a:lnTo>
                  <a:lnTo>
                    <a:pt x="23423" y="31700"/>
                  </a:lnTo>
                  <a:lnTo>
                    <a:pt x="20009" y="45241"/>
                  </a:lnTo>
                  <a:lnTo>
                    <a:pt x="8643" y="75068"/>
                  </a:lnTo>
                  <a:lnTo>
                    <a:pt x="693" y="111521"/>
                  </a:lnTo>
                  <a:lnTo>
                    <a:pt x="0" y="144380"/>
                  </a:lnTo>
                  <a:lnTo>
                    <a:pt x="5511" y="177744"/>
                  </a:lnTo>
                  <a:lnTo>
                    <a:pt x="14694" y="210392"/>
                  </a:lnTo>
                  <a:lnTo>
                    <a:pt x="24425" y="232134"/>
                  </a:lnTo>
                  <a:lnTo>
                    <a:pt x="40062" y="247622"/>
                  </a:lnTo>
                  <a:lnTo>
                    <a:pt x="73150" y="270281"/>
                  </a:lnTo>
                  <a:lnTo>
                    <a:pt x="107633" y="284952"/>
                  </a:lnTo>
                  <a:lnTo>
                    <a:pt x="118075" y="286848"/>
                  </a:lnTo>
                  <a:lnTo>
                    <a:pt x="128360" y="285433"/>
                  </a:lnTo>
                  <a:lnTo>
                    <a:pt x="164014" y="276974"/>
                  </a:lnTo>
                  <a:lnTo>
                    <a:pt x="175214" y="270220"/>
                  </a:lnTo>
                  <a:lnTo>
                    <a:pt x="206101" y="236364"/>
                  </a:lnTo>
                  <a:lnTo>
                    <a:pt x="222343" y="202934"/>
                  </a:lnTo>
                  <a:lnTo>
                    <a:pt x="226838" y="172264"/>
                  </a:lnTo>
                  <a:lnTo>
                    <a:pt x="225060" y="150671"/>
                  </a:lnTo>
                  <a:lnTo>
                    <a:pt x="220579" y="118272"/>
                  </a:lnTo>
                  <a:lnTo>
                    <a:pt x="217776" y="92018"/>
                  </a:lnTo>
                  <a:lnTo>
                    <a:pt x="201996" y="54789"/>
                  </a:lnTo>
                  <a:lnTo>
                    <a:pt x="191089" y="35232"/>
                  </a:lnTo>
                  <a:lnTo>
                    <a:pt x="173506" y="22338"/>
                  </a:lnTo>
                  <a:lnTo>
                    <a:pt x="145898" y="8742"/>
                  </a:lnTo>
                  <a:lnTo>
                    <a:pt x="119488" y="0"/>
                  </a:lnTo>
                  <a:lnTo>
                    <a:pt x="116552" y="448"/>
                  </a:lnTo>
                  <a:lnTo>
                    <a:pt x="103499" y="4993"/>
                  </a:lnTo>
                  <a:lnTo>
                    <a:pt x="99119" y="5471"/>
                  </a:lnTo>
                  <a:lnTo>
                    <a:pt x="96199" y="6635"/>
                  </a:lnTo>
                  <a:lnTo>
                    <a:pt x="94253" y="8258"/>
                  </a:lnTo>
                  <a:lnTo>
                    <a:pt x="92955" y="10187"/>
                  </a:lnTo>
                  <a:lnTo>
                    <a:pt x="86998" y="12331"/>
                  </a:lnTo>
                  <a:lnTo>
                    <a:pt x="75120" y="140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9"/>
            <p:cNvSpPr/>
            <p:nvPr/>
          </p:nvSpPr>
          <p:spPr>
            <a:xfrm>
              <a:off x="2964180" y="4312920"/>
              <a:ext cx="22861" cy="472441"/>
            </a:xfrm>
            <a:custGeom>
              <a:avLst/>
              <a:gdLst/>
              <a:ahLst/>
              <a:cxnLst/>
              <a:rect l="0" t="0" r="0" b="0"/>
              <a:pathLst>
                <a:path w="22861" h="472441">
                  <a:moveTo>
                    <a:pt x="15240" y="0"/>
                  </a:moveTo>
                  <a:lnTo>
                    <a:pt x="120" y="0"/>
                  </a:lnTo>
                  <a:lnTo>
                    <a:pt x="1" y="36046"/>
                  </a:lnTo>
                  <a:lnTo>
                    <a:pt x="0" y="72643"/>
                  </a:lnTo>
                  <a:lnTo>
                    <a:pt x="2258" y="109472"/>
                  </a:lnTo>
                  <a:lnTo>
                    <a:pt x="6560" y="143827"/>
                  </a:lnTo>
                  <a:lnTo>
                    <a:pt x="7411" y="181155"/>
                  </a:lnTo>
                  <a:lnTo>
                    <a:pt x="8404" y="211061"/>
                  </a:lnTo>
                  <a:lnTo>
                    <a:pt x="12839" y="241371"/>
                  </a:lnTo>
                  <a:lnTo>
                    <a:pt x="15375" y="270955"/>
                  </a:lnTo>
                  <a:lnTo>
                    <a:pt x="21130" y="306393"/>
                  </a:lnTo>
                  <a:lnTo>
                    <a:pt x="22348" y="335751"/>
                  </a:lnTo>
                  <a:lnTo>
                    <a:pt x="22759" y="371968"/>
                  </a:lnTo>
                  <a:lnTo>
                    <a:pt x="22847" y="409036"/>
                  </a:lnTo>
                  <a:lnTo>
                    <a:pt x="22859" y="446897"/>
                  </a:lnTo>
                  <a:lnTo>
                    <a:pt x="22860" y="472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0"/>
            <p:cNvSpPr/>
            <p:nvPr/>
          </p:nvSpPr>
          <p:spPr>
            <a:xfrm>
              <a:off x="2720340" y="4297680"/>
              <a:ext cx="449581" cy="53341"/>
            </a:xfrm>
            <a:custGeom>
              <a:avLst/>
              <a:gdLst/>
              <a:ahLst/>
              <a:cxnLst/>
              <a:rect l="0" t="0" r="0" b="0"/>
              <a:pathLst>
                <a:path w="449581" h="53341">
                  <a:moveTo>
                    <a:pt x="0" y="53340"/>
                  </a:moveTo>
                  <a:lnTo>
                    <a:pt x="6560" y="46779"/>
                  </a:lnTo>
                  <a:lnTo>
                    <a:pt x="42971" y="37472"/>
                  </a:lnTo>
                  <a:lnTo>
                    <a:pt x="79702" y="31861"/>
                  </a:lnTo>
                  <a:lnTo>
                    <a:pt x="109505" y="26844"/>
                  </a:lnTo>
                  <a:lnTo>
                    <a:pt x="143830" y="19996"/>
                  </a:lnTo>
                  <a:lnTo>
                    <a:pt x="170604" y="15096"/>
                  </a:lnTo>
                  <a:lnTo>
                    <a:pt x="199438" y="10943"/>
                  </a:lnTo>
                  <a:lnTo>
                    <a:pt x="229185" y="9097"/>
                  </a:lnTo>
                  <a:lnTo>
                    <a:pt x="257082" y="6019"/>
                  </a:lnTo>
                  <a:lnTo>
                    <a:pt x="283592" y="2675"/>
                  </a:lnTo>
                  <a:lnTo>
                    <a:pt x="321470" y="793"/>
                  </a:lnTo>
                  <a:lnTo>
                    <a:pt x="354518" y="235"/>
                  </a:lnTo>
                  <a:lnTo>
                    <a:pt x="385760" y="70"/>
                  </a:lnTo>
                  <a:lnTo>
                    <a:pt x="422141" y="13"/>
                  </a:lnTo>
                  <a:lnTo>
                    <a:pt x="4495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1"/>
            <p:cNvSpPr/>
            <p:nvPr/>
          </p:nvSpPr>
          <p:spPr>
            <a:xfrm>
              <a:off x="3200400" y="4267200"/>
              <a:ext cx="236221" cy="525781"/>
            </a:xfrm>
            <a:custGeom>
              <a:avLst/>
              <a:gdLst/>
              <a:ahLst/>
              <a:cxnLst/>
              <a:rect l="0" t="0" r="0" b="0"/>
              <a:pathLst>
                <a:path w="236221" h="525781">
                  <a:moveTo>
                    <a:pt x="0" y="0"/>
                  </a:moveTo>
                  <a:lnTo>
                    <a:pt x="0" y="14651"/>
                  </a:lnTo>
                  <a:lnTo>
                    <a:pt x="2257" y="21469"/>
                  </a:lnTo>
                  <a:lnTo>
                    <a:pt x="4045" y="24473"/>
                  </a:lnTo>
                  <a:lnTo>
                    <a:pt x="6561" y="36791"/>
                  </a:lnTo>
                  <a:lnTo>
                    <a:pt x="7480" y="69411"/>
                  </a:lnTo>
                  <a:lnTo>
                    <a:pt x="11638" y="103269"/>
                  </a:lnTo>
                  <a:lnTo>
                    <a:pt x="14173" y="132574"/>
                  </a:lnTo>
                  <a:lnTo>
                    <a:pt x="18969" y="162706"/>
                  </a:lnTo>
                  <a:lnTo>
                    <a:pt x="17662" y="193084"/>
                  </a:lnTo>
                  <a:lnTo>
                    <a:pt x="15958" y="227578"/>
                  </a:lnTo>
                  <a:lnTo>
                    <a:pt x="15453" y="260564"/>
                  </a:lnTo>
                  <a:lnTo>
                    <a:pt x="15303" y="291787"/>
                  </a:lnTo>
                  <a:lnTo>
                    <a:pt x="19303" y="322487"/>
                  </a:lnTo>
                  <a:lnTo>
                    <a:pt x="21806" y="353033"/>
                  </a:lnTo>
                  <a:lnTo>
                    <a:pt x="20134" y="377884"/>
                  </a:lnTo>
                  <a:lnTo>
                    <a:pt x="16690" y="413660"/>
                  </a:lnTo>
                  <a:lnTo>
                    <a:pt x="15526" y="448506"/>
                  </a:lnTo>
                  <a:lnTo>
                    <a:pt x="15266" y="484600"/>
                  </a:lnTo>
                  <a:lnTo>
                    <a:pt x="15240" y="514604"/>
                  </a:lnTo>
                  <a:lnTo>
                    <a:pt x="15240" y="510749"/>
                  </a:lnTo>
                  <a:lnTo>
                    <a:pt x="11195" y="506557"/>
                  </a:lnTo>
                  <a:lnTo>
                    <a:pt x="10850" y="504498"/>
                  </a:lnTo>
                  <a:lnTo>
                    <a:pt x="11467" y="502278"/>
                  </a:lnTo>
                  <a:lnTo>
                    <a:pt x="12724" y="499952"/>
                  </a:lnTo>
                  <a:lnTo>
                    <a:pt x="14909" y="479335"/>
                  </a:lnTo>
                  <a:lnTo>
                    <a:pt x="15939" y="469578"/>
                  </a:lnTo>
                  <a:lnTo>
                    <a:pt x="22141" y="439392"/>
                  </a:lnTo>
                  <a:lnTo>
                    <a:pt x="23493" y="424171"/>
                  </a:lnTo>
                  <a:lnTo>
                    <a:pt x="34992" y="387615"/>
                  </a:lnTo>
                  <a:lnTo>
                    <a:pt x="41735" y="354433"/>
                  </a:lnTo>
                  <a:lnTo>
                    <a:pt x="53484" y="321810"/>
                  </a:lnTo>
                  <a:lnTo>
                    <a:pt x="63260" y="305324"/>
                  </a:lnTo>
                  <a:lnTo>
                    <a:pt x="76882" y="291973"/>
                  </a:lnTo>
                  <a:lnTo>
                    <a:pt x="109284" y="271921"/>
                  </a:lnTo>
                  <a:lnTo>
                    <a:pt x="136834" y="267387"/>
                  </a:lnTo>
                  <a:lnTo>
                    <a:pt x="153370" y="266836"/>
                  </a:lnTo>
                  <a:lnTo>
                    <a:pt x="166140" y="270785"/>
                  </a:lnTo>
                  <a:lnTo>
                    <a:pt x="189110" y="284616"/>
                  </a:lnTo>
                  <a:lnTo>
                    <a:pt x="196374" y="291878"/>
                  </a:lnTo>
                  <a:lnTo>
                    <a:pt x="207935" y="310338"/>
                  </a:lnTo>
                  <a:lnTo>
                    <a:pt x="216929" y="344446"/>
                  </a:lnTo>
                  <a:lnTo>
                    <a:pt x="222705" y="381203"/>
                  </a:lnTo>
                  <a:lnTo>
                    <a:pt x="227824" y="418280"/>
                  </a:lnTo>
                  <a:lnTo>
                    <a:pt x="228498" y="450643"/>
                  </a:lnTo>
                  <a:lnTo>
                    <a:pt x="228586" y="485563"/>
                  </a:lnTo>
                  <a:lnTo>
                    <a:pt x="229441" y="496052"/>
                  </a:lnTo>
                  <a:lnTo>
                    <a:pt x="235514" y="515240"/>
                  </a:lnTo>
                  <a:lnTo>
                    <a:pt x="236220" y="525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2"/>
            <p:cNvSpPr/>
            <p:nvPr/>
          </p:nvSpPr>
          <p:spPr>
            <a:xfrm>
              <a:off x="3489960" y="4481619"/>
              <a:ext cx="182881" cy="14182"/>
            </a:xfrm>
            <a:custGeom>
              <a:avLst/>
              <a:gdLst/>
              <a:ahLst/>
              <a:cxnLst/>
              <a:rect l="0" t="0" r="0" b="0"/>
              <a:pathLst>
                <a:path w="182881" h="14182">
                  <a:moveTo>
                    <a:pt x="0" y="14181"/>
                  </a:moveTo>
                  <a:lnTo>
                    <a:pt x="10606" y="14181"/>
                  </a:lnTo>
                  <a:lnTo>
                    <a:pt x="47047" y="7268"/>
                  </a:lnTo>
                  <a:lnTo>
                    <a:pt x="83995" y="6654"/>
                  </a:lnTo>
                  <a:lnTo>
                    <a:pt x="119685" y="6574"/>
                  </a:lnTo>
                  <a:lnTo>
                    <a:pt x="147025" y="5716"/>
                  </a:lnTo>
                  <a:lnTo>
                    <a:pt x="168637" y="0"/>
                  </a:lnTo>
                  <a:lnTo>
                    <a:pt x="171691" y="494"/>
                  </a:lnTo>
                  <a:lnTo>
                    <a:pt x="182880" y="65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3"/>
            <p:cNvSpPr/>
            <p:nvPr/>
          </p:nvSpPr>
          <p:spPr>
            <a:xfrm>
              <a:off x="3573780" y="4389120"/>
              <a:ext cx="4391" cy="213361"/>
            </a:xfrm>
            <a:custGeom>
              <a:avLst/>
              <a:gdLst/>
              <a:ahLst/>
              <a:cxnLst/>
              <a:rect l="0" t="0" r="0" b="0"/>
              <a:pathLst>
                <a:path w="4391" h="213361">
                  <a:moveTo>
                    <a:pt x="0" y="0"/>
                  </a:moveTo>
                  <a:lnTo>
                    <a:pt x="0" y="36111"/>
                  </a:lnTo>
                  <a:lnTo>
                    <a:pt x="0" y="70133"/>
                  </a:lnTo>
                  <a:lnTo>
                    <a:pt x="4390" y="93284"/>
                  </a:lnTo>
                  <a:lnTo>
                    <a:pt x="497" y="129635"/>
                  </a:lnTo>
                  <a:lnTo>
                    <a:pt x="19" y="166064"/>
                  </a:lnTo>
                  <a:lnTo>
                    <a:pt x="0" y="202423"/>
                  </a:lnTo>
                  <a:lnTo>
                    <a:pt x="0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4"/>
            <p:cNvSpPr/>
            <p:nvPr/>
          </p:nvSpPr>
          <p:spPr>
            <a:xfrm>
              <a:off x="3749985" y="4794595"/>
              <a:ext cx="1077085" cy="105057"/>
            </a:xfrm>
            <a:custGeom>
              <a:avLst/>
              <a:gdLst/>
              <a:ahLst/>
              <a:cxnLst/>
              <a:rect l="0" t="0" r="0" b="0"/>
              <a:pathLst>
                <a:path w="1077085" h="105057">
                  <a:moveTo>
                    <a:pt x="67635" y="21245"/>
                  </a:moveTo>
                  <a:lnTo>
                    <a:pt x="60043" y="21245"/>
                  </a:lnTo>
                  <a:lnTo>
                    <a:pt x="60020" y="25635"/>
                  </a:lnTo>
                  <a:lnTo>
                    <a:pt x="60015" y="21251"/>
                  </a:lnTo>
                  <a:lnTo>
                    <a:pt x="93568" y="21245"/>
                  </a:lnTo>
                  <a:lnTo>
                    <a:pt x="131339" y="20398"/>
                  </a:lnTo>
                  <a:lnTo>
                    <a:pt x="163933" y="16009"/>
                  </a:lnTo>
                  <a:lnTo>
                    <a:pt x="201249" y="14332"/>
                  </a:lnTo>
                  <a:lnTo>
                    <a:pt x="229465" y="13939"/>
                  </a:lnTo>
                  <a:lnTo>
                    <a:pt x="258940" y="13764"/>
                  </a:lnTo>
                  <a:lnTo>
                    <a:pt x="289819" y="13687"/>
                  </a:lnTo>
                  <a:lnTo>
                    <a:pt x="323299" y="13653"/>
                  </a:lnTo>
                  <a:lnTo>
                    <a:pt x="355676" y="13637"/>
                  </a:lnTo>
                  <a:lnTo>
                    <a:pt x="387847" y="13631"/>
                  </a:lnTo>
                  <a:lnTo>
                    <a:pt x="421900" y="13627"/>
                  </a:lnTo>
                  <a:lnTo>
                    <a:pt x="459048" y="13626"/>
                  </a:lnTo>
                  <a:lnTo>
                    <a:pt x="478437" y="13625"/>
                  </a:lnTo>
                  <a:lnTo>
                    <a:pt x="515784" y="13625"/>
                  </a:lnTo>
                  <a:lnTo>
                    <a:pt x="552986" y="13625"/>
                  </a:lnTo>
                  <a:lnTo>
                    <a:pt x="572389" y="13625"/>
                  </a:lnTo>
                  <a:lnTo>
                    <a:pt x="592097" y="13625"/>
                  </a:lnTo>
                  <a:lnTo>
                    <a:pt x="612010" y="13625"/>
                  </a:lnTo>
                  <a:lnTo>
                    <a:pt x="632058" y="13625"/>
                  </a:lnTo>
                  <a:lnTo>
                    <a:pt x="652197" y="13625"/>
                  </a:lnTo>
                  <a:lnTo>
                    <a:pt x="688120" y="13625"/>
                  </a:lnTo>
                  <a:lnTo>
                    <a:pt x="721020" y="13625"/>
                  </a:lnTo>
                  <a:lnTo>
                    <a:pt x="752574" y="13625"/>
                  </a:lnTo>
                  <a:lnTo>
                    <a:pt x="783533" y="15882"/>
                  </a:lnTo>
                  <a:lnTo>
                    <a:pt x="812532" y="18862"/>
                  </a:lnTo>
                  <a:lnTo>
                    <a:pt x="847898" y="20539"/>
                  </a:lnTo>
                  <a:lnTo>
                    <a:pt x="878979" y="21035"/>
                  </a:lnTo>
                  <a:lnTo>
                    <a:pt x="916503" y="21218"/>
                  </a:lnTo>
                  <a:lnTo>
                    <a:pt x="953129" y="21243"/>
                  </a:lnTo>
                  <a:lnTo>
                    <a:pt x="960157" y="21244"/>
                  </a:lnTo>
                  <a:lnTo>
                    <a:pt x="962370" y="20398"/>
                  </a:lnTo>
                  <a:lnTo>
                    <a:pt x="963845" y="18987"/>
                  </a:lnTo>
                  <a:lnTo>
                    <a:pt x="964828" y="17200"/>
                  </a:lnTo>
                  <a:lnTo>
                    <a:pt x="966330" y="16009"/>
                  </a:lnTo>
                  <a:lnTo>
                    <a:pt x="974307" y="13653"/>
                  </a:lnTo>
                  <a:lnTo>
                    <a:pt x="974415" y="21153"/>
                  </a:lnTo>
                  <a:lnTo>
                    <a:pt x="974415" y="13937"/>
                  </a:lnTo>
                  <a:lnTo>
                    <a:pt x="936774" y="13625"/>
                  </a:lnTo>
                  <a:lnTo>
                    <a:pt x="905926" y="13625"/>
                  </a:lnTo>
                  <a:lnTo>
                    <a:pt x="873116" y="13625"/>
                  </a:lnTo>
                  <a:lnTo>
                    <a:pt x="841954" y="11367"/>
                  </a:lnTo>
                  <a:lnTo>
                    <a:pt x="805910" y="7594"/>
                  </a:lnTo>
                  <a:lnTo>
                    <a:pt x="780144" y="5864"/>
                  </a:lnTo>
                  <a:lnTo>
                    <a:pt x="751759" y="2273"/>
                  </a:lnTo>
                  <a:lnTo>
                    <a:pt x="724468" y="113"/>
                  </a:lnTo>
                  <a:lnTo>
                    <a:pt x="697381" y="0"/>
                  </a:lnTo>
                  <a:lnTo>
                    <a:pt x="668409" y="2771"/>
                  </a:lnTo>
                  <a:lnTo>
                    <a:pt x="638599" y="4568"/>
                  </a:lnTo>
                  <a:lnTo>
                    <a:pt x="608417" y="5366"/>
                  </a:lnTo>
                  <a:lnTo>
                    <a:pt x="578069" y="5721"/>
                  </a:lnTo>
                  <a:lnTo>
                    <a:pt x="545390" y="5878"/>
                  </a:lnTo>
                  <a:lnTo>
                    <a:pt x="511957" y="6796"/>
                  </a:lnTo>
                  <a:lnTo>
                    <a:pt x="480165" y="10025"/>
                  </a:lnTo>
                  <a:lnTo>
                    <a:pt x="446843" y="12025"/>
                  </a:lnTo>
                  <a:lnTo>
                    <a:pt x="412279" y="12914"/>
                  </a:lnTo>
                  <a:lnTo>
                    <a:pt x="377161" y="13308"/>
                  </a:lnTo>
                  <a:lnTo>
                    <a:pt x="344055" y="13485"/>
                  </a:lnTo>
                  <a:lnTo>
                    <a:pt x="312409" y="14409"/>
                  </a:lnTo>
                  <a:lnTo>
                    <a:pt x="281409" y="17643"/>
                  </a:lnTo>
                  <a:lnTo>
                    <a:pt x="248441" y="19643"/>
                  </a:lnTo>
                  <a:lnTo>
                    <a:pt x="215727" y="21380"/>
                  </a:lnTo>
                  <a:lnTo>
                    <a:pt x="187075" y="24974"/>
                  </a:lnTo>
                  <a:lnTo>
                    <a:pt x="157973" y="27135"/>
                  </a:lnTo>
                  <a:lnTo>
                    <a:pt x="129799" y="28943"/>
                  </a:lnTo>
                  <a:lnTo>
                    <a:pt x="94897" y="33874"/>
                  </a:lnTo>
                  <a:lnTo>
                    <a:pt x="63954" y="36558"/>
                  </a:lnTo>
                  <a:lnTo>
                    <a:pt x="26479" y="42944"/>
                  </a:lnTo>
                  <a:lnTo>
                    <a:pt x="2243" y="44003"/>
                  </a:lnTo>
                  <a:lnTo>
                    <a:pt x="1181" y="44883"/>
                  </a:lnTo>
                  <a:lnTo>
                    <a:pt x="0" y="48120"/>
                  </a:lnTo>
                  <a:lnTo>
                    <a:pt x="1378" y="49322"/>
                  </a:lnTo>
                  <a:lnTo>
                    <a:pt x="11409" y="51013"/>
                  </a:lnTo>
                  <a:lnTo>
                    <a:pt x="26798" y="50667"/>
                  </a:lnTo>
                  <a:lnTo>
                    <a:pt x="59224" y="45652"/>
                  </a:lnTo>
                  <a:lnTo>
                    <a:pt x="87156" y="44564"/>
                  </a:lnTo>
                  <a:lnTo>
                    <a:pt x="124501" y="41983"/>
                  </a:lnTo>
                  <a:lnTo>
                    <a:pt x="153023" y="38929"/>
                  </a:lnTo>
                  <a:lnTo>
                    <a:pt x="182632" y="37571"/>
                  </a:lnTo>
                  <a:lnTo>
                    <a:pt x="214982" y="36967"/>
                  </a:lnTo>
                  <a:lnTo>
                    <a:pt x="249116" y="36699"/>
                  </a:lnTo>
                  <a:lnTo>
                    <a:pt x="284042" y="36580"/>
                  </a:lnTo>
                  <a:lnTo>
                    <a:pt x="319320" y="36527"/>
                  </a:lnTo>
                  <a:lnTo>
                    <a:pt x="356448" y="36504"/>
                  </a:lnTo>
                  <a:lnTo>
                    <a:pt x="377017" y="36498"/>
                  </a:lnTo>
                  <a:lnTo>
                    <a:pt x="398350" y="36494"/>
                  </a:lnTo>
                  <a:lnTo>
                    <a:pt x="418498" y="36491"/>
                  </a:lnTo>
                  <a:lnTo>
                    <a:pt x="437857" y="36488"/>
                  </a:lnTo>
                  <a:lnTo>
                    <a:pt x="475171" y="36486"/>
                  </a:lnTo>
                  <a:lnTo>
                    <a:pt x="511511" y="36485"/>
                  </a:lnTo>
                  <a:lnTo>
                    <a:pt x="530346" y="36485"/>
                  </a:lnTo>
                  <a:lnTo>
                    <a:pt x="549676" y="36485"/>
                  </a:lnTo>
                  <a:lnTo>
                    <a:pt x="569335" y="36485"/>
                  </a:lnTo>
                  <a:lnTo>
                    <a:pt x="606985" y="38743"/>
                  </a:lnTo>
                  <a:lnTo>
                    <a:pt x="642626" y="41722"/>
                  </a:lnTo>
                  <a:lnTo>
                    <a:pt x="675400" y="43046"/>
                  </a:lnTo>
                  <a:lnTo>
                    <a:pt x="709157" y="43634"/>
                  </a:lnTo>
                  <a:lnTo>
                    <a:pt x="742223" y="43896"/>
                  </a:lnTo>
                  <a:lnTo>
                    <a:pt x="771030" y="44012"/>
                  </a:lnTo>
                  <a:lnTo>
                    <a:pt x="797944" y="48579"/>
                  </a:lnTo>
                  <a:lnTo>
                    <a:pt x="824016" y="54561"/>
                  </a:lnTo>
                  <a:lnTo>
                    <a:pt x="860802" y="57927"/>
                  </a:lnTo>
                  <a:lnTo>
                    <a:pt x="894588" y="59064"/>
                  </a:lnTo>
                  <a:lnTo>
                    <a:pt x="925472" y="59328"/>
                  </a:lnTo>
                  <a:lnTo>
                    <a:pt x="926547" y="58487"/>
                  </a:lnTo>
                  <a:lnTo>
                    <a:pt x="928412" y="52782"/>
                  </a:lnTo>
                  <a:lnTo>
                    <a:pt x="895550" y="43478"/>
                  </a:lnTo>
                  <a:lnTo>
                    <a:pt x="872308" y="38557"/>
                  </a:lnTo>
                  <a:lnTo>
                    <a:pt x="841715" y="32583"/>
                  </a:lnTo>
                  <a:lnTo>
                    <a:pt x="817223" y="26284"/>
                  </a:lnTo>
                  <a:lnTo>
                    <a:pt x="789405" y="23485"/>
                  </a:lnTo>
                  <a:lnTo>
                    <a:pt x="760108" y="22240"/>
                  </a:lnTo>
                  <a:lnTo>
                    <a:pt x="730154" y="20841"/>
                  </a:lnTo>
                  <a:lnTo>
                    <a:pt x="699908" y="17397"/>
                  </a:lnTo>
                  <a:lnTo>
                    <a:pt x="665016" y="15301"/>
                  </a:lnTo>
                  <a:lnTo>
                    <a:pt x="626931" y="15217"/>
                  </a:lnTo>
                  <a:lnTo>
                    <a:pt x="607292" y="16380"/>
                  </a:lnTo>
                  <a:lnTo>
                    <a:pt x="587426" y="18001"/>
                  </a:lnTo>
                  <a:lnTo>
                    <a:pt x="567410" y="19083"/>
                  </a:lnTo>
                  <a:lnTo>
                    <a:pt x="547291" y="19803"/>
                  </a:lnTo>
                  <a:lnTo>
                    <a:pt x="527106" y="20284"/>
                  </a:lnTo>
                  <a:lnTo>
                    <a:pt x="506876" y="21451"/>
                  </a:lnTo>
                  <a:lnTo>
                    <a:pt x="486615" y="23075"/>
                  </a:lnTo>
                  <a:lnTo>
                    <a:pt x="466336" y="25005"/>
                  </a:lnTo>
                  <a:lnTo>
                    <a:pt x="446042" y="26292"/>
                  </a:lnTo>
                  <a:lnTo>
                    <a:pt x="425740" y="27149"/>
                  </a:lnTo>
                  <a:lnTo>
                    <a:pt x="405432" y="27722"/>
                  </a:lnTo>
                  <a:lnTo>
                    <a:pt x="385119" y="28949"/>
                  </a:lnTo>
                  <a:lnTo>
                    <a:pt x="364805" y="30614"/>
                  </a:lnTo>
                  <a:lnTo>
                    <a:pt x="344488" y="32571"/>
                  </a:lnTo>
                  <a:lnTo>
                    <a:pt x="324171" y="34723"/>
                  </a:lnTo>
                  <a:lnTo>
                    <a:pt x="303852" y="37003"/>
                  </a:lnTo>
                  <a:lnTo>
                    <a:pt x="283533" y="39370"/>
                  </a:lnTo>
                  <a:lnTo>
                    <a:pt x="264060" y="41795"/>
                  </a:lnTo>
                  <a:lnTo>
                    <a:pt x="226620" y="46748"/>
                  </a:lnTo>
                  <a:lnTo>
                    <a:pt x="192481" y="51771"/>
                  </a:lnTo>
                  <a:lnTo>
                    <a:pt x="161222" y="56825"/>
                  </a:lnTo>
                  <a:lnTo>
                    <a:pt x="133218" y="61893"/>
                  </a:lnTo>
                  <a:lnTo>
                    <a:pt x="106661" y="64711"/>
                  </a:lnTo>
                  <a:lnTo>
                    <a:pt x="76940" y="68555"/>
                  </a:lnTo>
                  <a:lnTo>
                    <a:pt x="55268" y="77439"/>
                  </a:lnTo>
                  <a:lnTo>
                    <a:pt x="53464" y="79028"/>
                  </a:lnTo>
                  <a:lnTo>
                    <a:pt x="53954" y="80086"/>
                  </a:lnTo>
                  <a:lnTo>
                    <a:pt x="59862" y="81264"/>
                  </a:lnTo>
                  <a:lnTo>
                    <a:pt x="86608" y="79761"/>
                  </a:lnTo>
                  <a:lnTo>
                    <a:pt x="116719" y="76119"/>
                  </a:lnTo>
                  <a:lnTo>
                    <a:pt x="141943" y="74420"/>
                  </a:lnTo>
                  <a:lnTo>
                    <a:pt x="172910" y="70843"/>
                  </a:lnTo>
                  <a:lnTo>
                    <a:pt x="206428" y="68688"/>
                  </a:lnTo>
                  <a:lnTo>
                    <a:pt x="242774" y="67731"/>
                  </a:lnTo>
                  <a:lnTo>
                    <a:pt x="263135" y="67476"/>
                  </a:lnTo>
                  <a:lnTo>
                    <a:pt x="284328" y="67305"/>
                  </a:lnTo>
                  <a:lnTo>
                    <a:pt x="306077" y="66346"/>
                  </a:lnTo>
                  <a:lnTo>
                    <a:pt x="328197" y="64859"/>
                  </a:lnTo>
                  <a:lnTo>
                    <a:pt x="350563" y="63021"/>
                  </a:lnTo>
                  <a:lnTo>
                    <a:pt x="373940" y="61795"/>
                  </a:lnTo>
                  <a:lnTo>
                    <a:pt x="397992" y="60978"/>
                  </a:lnTo>
                  <a:lnTo>
                    <a:pt x="422493" y="60434"/>
                  </a:lnTo>
                  <a:lnTo>
                    <a:pt x="447294" y="60071"/>
                  </a:lnTo>
                  <a:lnTo>
                    <a:pt x="472294" y="59829"/>
                  </a:lnTo>
                  <a:lnTo>
                    <a:pt x="497427" y="59668"/>
                  </a:lnTo>
                  <a:lnTo>
                    <a:pt x="521803" y="60407"/>
                  </a:lnTo>
                  <a:lnTo>
                    <a:pt x="545674" y="61747"/>
                  </a:lnTo>
                  <a:lnTo>
                    <a:pt x="569208" y="63486"/>
                  </a:lnTo>
                  <a:lnTo>
                    <a:pt x="593363" y="64645"/>
                  </a:lnTo>
                  <a:lnTo>
                    <a:pt x="617934" y="65419"/>
                  </a:lnTo>
                  <a:lnTo>
                    <a:pt x="642781" y="65935"/>
                  </a:lnTo>
                  <a:lnTo>
                    <a:pt x="666966" y="66277"/>
                  </a:lnTo>
                  <a:lnTo>
                    <a:pt x="690708" y="66507"/>
                  </a:lnTo>
                  <a:lnTo>
                    <a:pt x="714158" y="66660"/>
                  </a:lnTo>
                  <a:lnTo>
                    <a:pt x="737410" y="67609"/>
                  </a:lnTo>
                  <a:lnTo>
                    <a:pt x="760532" y="69088"/>
                  </a:lnTo>
                  <a:lnTo>
                    <a:pt x="783566" y="70920"/>
                  </a:lnTo>
                  <a:lnTo>
                    <a:pt x="804849" y="72988"/>
                  </a:lnTo>
                  <a:lnTo>
                    <a:pt x="824965" y="75214"/>
                  </a:lnTo>
                  <a:lnTo>
                    <a:pt x="844302" y="77544"/>
                  </a:lnTo>
                  <a:lnTo>
                    <a:pt x="881591" y="80134"/>
                  </a:lnTo>
                  <a:lnTo>
                    <a:pt x="917073" y="81284"/>
                  </a:lnTo>
                  <a:lnTo>
                    <a:pt x="949777" y="81796"/>
                  </a:lnTo>
                  <a:lnTo>
                    <a:pt x="976730" y="82023"/>
                  </a:lnTo>
                  <a:lnTo>
                    <a:pt x="1013537" y="82169"/>
                  </a:lnTo>
                  <a:lnTo>
                    <a:pt x="1027587" y="82194"/>
                  </a:lnTo>
                  <a:lnTo>
                    <a:pt x="1030183" y="81351"/>
                  </a:lnTo>
                  <a:lnTo>
                    <a:pt x="1031914" y="79943"/>
                  </a:lnTo>
                  <a:lnTo>
                    <a:pt x="1033068" y="78157"/>
                  </a:lnTo>
                  <a:lnTo>
                    <a:pt x="1032990" y="76967"/>
                  </a:lnTo>
                  <a:lnTo>
                    <a:pt x="1032092" y="76172"/>
                  </a:lnTo>
                  <a:lnTo>
                    <a:pt x="995000" y="61650"/>
                  </a:lnTo>
                  <a:lnTo>
                    <a:pt x="967062" y="55042"/>
                  </a:lnTo>
                  <a:lnTo>
                    <a:pt x="931503" y="51861"/>
                  </a:lnTo>
                  <a:lnTo>
                    <a:pt x="903696" y="48117"/>
                  </a:lnTo>
                  <a:lnTo>
                    <a:pt x="869889" y="43631"/>
                  </a:lnTo>
                  <a:lnTo>
                    <a:pt x="833132" y="38814"/>
                  </a:lnTo>
                  <a:lnTo>
                    <a:pt x="797041" y="33851"/>
                  </a:lnTo>
                  <a:lnTo>
                    <a:pt x="777425" y="33036"/>
                  </a:lnTo>
                  <a:lnTo>
                    <a:pt x="756729" y="33339"/>
                  </a:lnTo>
                  <a:lnTo>
                    <a:pt x="735311" y="34388"/>
                  </a:lnTo>
                  <a:lnTo>
                    <a:pt x="714259" y="35087"/>
                  </a:lnTo>
                  <a:lnTo>
                    <a:pt x="693451" y="35553"/>
                  </a:lnTo>
                  <a:lnTo>
                    <a:pt x="672806" y="35864"/>
                  </a:lnTo>
                  <a:lnTo>
                    <a:pt x="651422" y="36071"/>
                  </a:lnTo>
                  <a:lnTo>
                    <a:pt x="629546" y="36209"/>
                  </a:lnTo>
                  <a:lnTo>
                    <a:pt x="607343" y="36301"/>
                  </a:lnTo>
                  <a:lnTo>
                    <a:pt x="584920" y="37209"/>
                  </a:lnTo>
                  <a:lnTo>
                    <a:pt x="562352" y="38660"/>
                  </a:lnTo>
                  <a:lnTo>
                    <a:pt x="539686" y="40476"/>
                  </a:lnTo>
                  <a:lnTo>
                    <a:pt x="516956" y="42532"/>
                  </a:lnTo>
                  <a:lnTo>
                    <a:pt x="494182" y="44750"/>
                  </a:lnTo>
                  <a:lnTo>
                    <a:pt x="471380" y="47075"/>
                  </a:lnTo>
                  <a:lnTo>
                    <a:pt x="448559" y="48625"/>
                  </a:lnTo>
                  <a:lnTo>
                    <a:pt x="425724" y="49658"/>
                  </a:lnTo>
                  <a:lnTo>
                    <a:pt x="402881" y="50347"/>
                  </a:lnTo>
                  <a:lnTo>
                    <a:pt x="381726" y="51653"/>
                  </a:lnTo>
                  <a:lnTo>
                    <a:pt x="361695" y="53371"/>
                  </a:lnTo>
                  <a:lnTo>
                    <a:pt x="323635" y="57536"/>
                  </a:lnTo>
                  <a:lnTo>
                    <a:pt x="286964" y="62210"/>
                  </a:lnTo>
                  <a:lnTo>
                    <a:pt x="253168" y="67110"/>
                  </a:lnTo>
                  <a:lnTo>
                    <a:pt x="222061" y="72109"/>
                  </a:lnTo>
                  <a:lnTo>
                    <a:pt x="194124" y="77154"/>
                  </a:lnTo>
                  <a:lnTo>
                    <a:pt x="167597" y="82218"/>
                  </a:lnTo>
                  <a:lnTo>
                    <a:pt x="133378" y="89829"/>
                  </a:lnTo>
                  <a:lnTo>
                    <a:pt x="99060" y="95940"/>
                  </a:lnTo>
                  <a:lnTo>
                    <a:pt x="87811" y="99034"/>
                  </a:lnTo>
                  <a:lnTo>
                    <a:pt x="77735" y="103874"/>
                  </a:lnTo>
                  <a:lnTo>
                    <a:pt x="77755" y="104271"/>
                  </a:lnTo>
                  <a:lnTo>
                    <a:pt x="80035" y="104712"/>
                  </a:lnTo>
                  <a:lnTo>
                    <a:pt x="111928" y="105035"/>
                  </a:lnTo>
                  <a:lnTo>
                    <a:pt x="139838" y="105056"/>
                  </a:lnTo>
                  <a:lnTo>
                    <a:pt x="177647" y="101017"/>
                  </a:lnTo>
                  <a:lnTo>
                    <a:pt x="206276" y="99032"/>
                  </a:lnTo>
                  <a:lnTo>
                    <a:pt x="236780" y="97304"/>
                  </a:lnTo>
                  <a:lnTo>
                    <a:pt x="270093" y="93713"/>
                  </a:lnTo>
                  <a:lnTo>
                    <a:pt x="306912" y="91553"/>
                  </a:lnTo>
                  <a:lnTo>
                    <a:pt x="326213" y="90977"/>
                  </a:lnTo>
                  <a:lnTo>
                    <a:pt x="345853" y="89747"/>
                  </a:lnTo>
                  <a:lnTo>
                    <a:pt x="365720" y="88079"/>
                  </a:lnTo>
                  <a:lnTo>
                    <a:pt x="385739" y="86121"/>
                  </a:lnTo>
                  <a:lnTo>
                    <a:pt x="406704" y="84815"/>
                  </a:lnTo>
                  <a:lnTo>
                    <a:pt x="428301" y="83946"/>
                  </a:lnTo>
                  <a:lnTo>
                    <a:pt x="450319" y="83366"/>
                  </a:lnTo>
                  <a:lnTo>
                    <a:pt x="471771" y="82978"/>
                  </a:lnTo>
                  <a:lnTo>
                    <a:pt x="492846" y="82720"/>
                  </a:lnTo>
                  <a:lnTo>
                    <a:pt x="513669" y="82549"/>
                  </a:lnTo>
                  <a:lnTo>
                    <a:pt x="535171" y="81588"/>
                  </a:lnTo>
                  <a:lnTo>
                    <a:pt x="557126" y="80100"/>
                  </a:lnTo>
                  <a:lnTo>
                    <a:pt x="579383" y="78261"/>
                  </a:lnTo>
                  <a:lnTo>
                    <a:pt x="600993" y="77883"/>
                  </a:lnTo>
                  <a:lnTo>
                    <a:pt x="622174" y="78477"/>
                  </a:lnTo>
                  <a:lnTo>
                    <a:pt x="643067" y="79720"/>
                  </a:lnTo>
                  <a:lnTo>
                    <a:pt x="664617" y="80548"/>
                  </a:lnTo>
                  <a:lnTo>
                    <a:pt x="686603" y="81101"/>
                  </a:lnTo>
                  <a:lnTo>
                    <a:pt x="708880" y="81469"/>
                  </a:lnTo>
                  <a:lnTo>
                    <a:pt x="729658" y="81714"/>
                  </a:lnTo>
                  <a:lnTo>
                    <a:pt x="749437" y="81878"/>
                  </a:lnTo>
                  <a:lnTo>
                    <a:pt x="787218" y="82906"/>
                  </a:lnTo>
                  <a:lnTo>
                    <a:pt x="823765" y="86186"/>
                  </a:lnTo>
                  <a:lnTo>
                    <a:pt x="859763" y="90465"/>
                  </a:lnTo>
                  <a:lnTo>
                    <a:pt x="894673" y="94343"/>
                  </a:lnTo>
                  <a:lnTo>
                    <a:pt x="927121" y="96066"/>
                  </a:lnTo>
                  <a:lnTo>
                    <a:pt x="956218" y="96832"/>
                  </a:lnTo>
                  <a:lnTo>
                    <a:pt x="994141" y="97263"/>
                  </a:lnTo>
                  <a:lnTo>
                    <a:pt x="1026827" y="97391"/>
                  </a:lnTo>
                  <a:lnTo>
                    <a:pt x="1064572" y="96591"/>
                  </a:lnTo>
                  <a:lnTo>
                    <a:pt x="1067540" y="95182"/>
                  </a:lnTo>
                  <a:lnTo>
                    <a:pt x="1069518" y="93397"/>
                  </a:lnTo>
                  <a:lnTo>
                    <a:pt x="1073975" y="91413"/>
                  </a:lnTo>
                  <a:lnTo>
                    <a:pt x="1076348" y="90884"/>
                  </a:lnTo>
                  <a:lnTo>
                    <a:pt x="1077084" y="89684"/>
                  </a:lnTo>
                  <a:lnTo>
                    <a:pt x="1076727" y="88037"/>
                  </a:lnTo>
                  <a:lnTo>
                    <a:pt x="1070073" y="79312"/>
                  </a:lnTo>
                  <a:lnTo>
                    <a:pt x="1050924" y="71940"/>
                  </a:lnTo>
                  <a:lnTo>
                    <a:pt x="1017656" y="67100"/>
                  </a:lnTo>
                  <a:lnTo>
                    <a:pt x="992786" y="63357"/>
                  </a:lnTo>
                  <a:lnTo>
                    <a:pt x="964800" y="58870"/>
                  </a:lnTo>
                  <a:lnTo>
                    <a:pt x="933735" y="54901"/>
                  </a:lnTo>
                  <a:lnTo>
                    <a:pt x="897351" y="53136"/>
                  </a:lnTo>
                  <a:lnTo>
                    <a:pt x="878165" y="51819"/>
                  </a:lnTo>
                  <a:lnTo>
                    <a:pt x="858602" y="50094"/>
                  </a:lnTo>
                  <a:lnTo>
                    <a:pt x="838786" y="48097"/>
                  </a:lnTo>
                  <a:lnTo>
                    <a:pt x="818803" y="46767"/>
                  </a:lnTo>
                  <a:lnTo>
                    <a:pt x="798706" y="45880"/>
                  </a:lnTo>
                  <a:lnTo>
                    <a:pt x="778537" y="45288"/>
                  </a:lnTo>
                  <a:lnTo>
                    <a:pt x="757469" y="44894"/>
                  </a:lnTo>
                  <a:lnTo>
                    <a:pt x="735805" y="44631"/>
                  </a:lnTo>
                  <a:lnTo>
                    <a:pt x="713741" y="44455"/>
                  </a:lnTo>
                  <a:lnTo>
                    <a:pt x="690566" y="45186"/>
                  </a:lnTo>
                  <a:lnTo>
                    <a:pt x="666649" y="46518"/>
                  </a:lnTo>
                  <a:lnTo>
                    <a:pt x="642237" y="48254"/>
                  </a:lnTo>
                  <a:lnTo>
                    <a:pt x="617496" y="49411"/>
                  </a:lnTo>
                  <a:lnTo>
                    <a:pt x="592536" y="50183"/>
                  </a:lnTo>
                  <a:lnTo>
                    <a:pt x="567429" y="50696"/>
                  </a:lnTo>
                  <a:lnTo>
                    <a:pt x="542224" y="51886"/>
                  </a:lnTo>
                  <a:lnTo>
                    <a:pt x="516954" y="53526"/>
                  </a:lnTo>
                  <a:lnTo>
                    <a:pt x="491641" y="55466"/>
                  </a:lnTo>
                  <a:lnTo>
                    <a:pt x="467146" y="57605"/>
                  </a:lnTo>
                  <a:lnTo>
                    <a:pt x="443195" y="59879"/>
                  </a:lnTo>
                  <a:lnTo>
                    <a:pt x="419609" y="62241"/>
                  </a:lnTo>
                  <a:lnTo>
                    <a:pt x="393724" y="65510"/>
                  </a:lnTo>
                  <a:lnTo>
                    <a:pt x="366308" y="69381"/>
                  </a:lnTo>
                  <a:lnTo>
                    <a:pt x="337870" y="73656"/>
                  </a:lnTo>
                  <a:lnTo>
                    <a:pt x="306272" y="78405"/>
                  </a:lnTo>
                  <a:lnTo>
                    <a:pt x="280995" y="822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11"/>
          <p:cNvGrpSpPr/>
          <p:nvPr/>
        </p:nvGrpSpPr>
        <p:grpSpPr>
          <a:xfrm>
            <a:off x="3771993" y="3878580"/>
            <a:ext cx="198028" cy="320041"/>
            <a:chOff x="3771993" y="3878580"/>
            <a:chExt cx="198028" cy="320041"/>
          </a:xfrm>
        </p:grpSpPr>
        <p:sp>
          <p:nvSpPr>
            <p:cNvPr id="30" name="SMARTInkShape-25"/>
            <p:cNvSpPr/>
            <p:nvPr/>
          </p:nvSpPr>
          <p:spPr>
            <a:xfrm>
              <a:off x="3771993" y="3893820"/>
              <a:ext cx="159928" cy="152392"/>
            </a:xfrm>
            <a:custGeom>
              <a:avLst/>
              <a:gdLst/>
              <a:ahLst/>
              <a:cxnLst/>
              <a:rect l="0" t="0" r="0" b="0"/>
              <a:pathLst>
                <a:path w="159928" h="152392">
                  <a:moveTo>
                    <a:pt x="38007" y="0"/>
                  </a:moveTo>
                  <a:lnTo>
                    <a:pt x="22803" y="0"/>
                  </a:lnTo>
                  <a:lnTo>
                    <a:pt x="18732" y="4045"/>
                  </a:lnTo>
                  <a:lnTo>
                    <a:pt x="16740" y="8289"/>
                  </a:lnTo>
                  <a:lnTo>
                    <a:pt x="15160" y="40363"/>
                  </a:lnTo>
                  <a:lnTo>
                    <a:pt x="14306" y="49266"/>
                  </a:lnTo>
                  <a:lnTo>
                    <a:pt x="8234" y="78828"/>
                  </a:lnTo>
                  <a:lnTo>
                    <a:pt x="6742" y="108381"/>
                  </a:lnTo>
                  <a:lnTo>
                    <a:pt x="1508" y="123511"/>
                  </a:lnTo>
                  <a:lnTo>
                    <a:pt x="0" y="142922"/>
                  </a:lnTo>
                  <a:lnTo>
                    <a:pt x="6476" y="151178"/>
                  </a:lnTo>
                  <a:lnTo>
                    <a:pt x="9318" y="151857"/>
                  </a:lnTo>
                  <a:lnTo>
                    <a:pt x="43564" y="152391"/>
                  </a:lnTo>
                  <a:lnTo>
                    <a:pt x="70807" y="150141"/>
                  </a:lnTo>
                  <a:lnTo>
                    <a:pt x="108841" y="141048"/>
                  </a:lnTo>
                  <a:lnTo>
                    <a:pt x="145944" y="137501"/>
                  </a:lnTo>
                  <a:lnTo>
                    <a:pt x="159927" y="1371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6"/>
            <p:cNvSpPr/>
            <p:nvPr/>
          </p:nvSpPr>
          <p:spPr>
            <a:xfrm>
              <a:off x="3935212" y="3878580"/>
              <a:ext cx="34809" cy="320041"/>
            </a:xfrm>
            <a:custGeom>
              <a:avLst/>
              <a:gdLst/>
              <a:ahLst/>
              <a:cxnLst/>
              <a:rect l="0" t="0" r="0" b="0"/>
              <a:pathLst>
                <a:path w="34809" h="320041">
                  <a:moveTo>
                    <a:pt x="11948" y="0"/>
                  </a:moveTo>
                  <a:lnTo>
                    <a:pt x="5387" y="0"/>
                  </a:lnTo>
                  <a:lnTo>
                    <a:pt x="5034" y="846"/>
                  </a:lnTo>
                  <a:lnTo>
                    <a:pt x="4642" y="4045"/>
                  </a:lnTo>
                  <a:lnTo>
                    <a:pt x="2210" y="8289"/>
                  </a:lnTo>
                  <a:lnTo>
                    <a:pt x="376" y="10606"/>
                  </a:lnTo>
                  <a:lnTo>
                    <a:pt x="0" y="13844"/>
                  </a:lnTo>
                  <a:lnTo>
                    <a:pt x="4110" y="50943"/>
                  </a:lnTo>
                  <a:lnTo>
                    <a:pt x="16362" y="84508"/>
                  </a:lnTo>
                  <a:lnTo>
                    <a:pt x="22980" y="114436"/>
                  </a:lnTo>
                  <a:lnTo>
                    <a:pt x="31593" y="150044"/>
                  </a:lnTo>
                  <a:lnTo>
                    <a:pt x="34173" y="182414"/>
                  </a:lnTo>
                  <a:lnTo>
                    <a:pt x="34752" y="220270"/>
                  </a:lnTo>
                  <a:lnTo>
                    <a:pt x="34805" y="256498"/>
                  </a:lnTo>
                  <a:lnTo>
                    <a:pt x="34808" y="291251"/>
                  </a:lnTo>
                  <a:lnTo>
                    <a:pt x="34808" y="298214"/>
                  </a:lnTo>
                  <a:lnTo>
                    <a:pt x="32550" y="304131"/>
                  </a:lnTo>
                  <a:lnTo>
                    <a:pt x="29572" y="309583"/>
                  </a:lnTo>
                  <a:lnTo>
                    <a:pt x="27188" y="3200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12"/>
          <p:cNvGrpSpPr/>
          <p:nvPr/>
        </p:nvGrpSpPr>
        <p:grpSpPr>
          <a:xfrm>
            <a:off x="3764514" y="4053840"/>
            <a:ext cx="906547" cy="609601"/>
            <a:chOff x="3764514" y="4053840"/>
            <a:chExt cx="906547" cy="609601"/>
          </a:xfrm>
        </p:grpSpPr>
        <p:sp>
          <p:nvSpPr>
            <p:cNvPr id="33" name="SMARTInkShape-27"/>
            <p:cNvSpPr/>
            <p:nvPr/>
          </p:nvSpPr>
          <p:spPr>
            <a:xfrm>
              <a:off x="3764514" y="4451615"/>
              <a:ext cx="235987" cy="211826"/>
            </a:xfrm>
            <a:custGeom>
              <a:avLst/>
              <a:gdLst/>
              <a:ahLst/>
              <a:cxnLst/>
              <a:rect l="0" t="0" r="0" b="0"/>
              <a:pathLst>
                <a:path w="235987" h="211826">
                  <a:moveTo>
                    <a:pt x="91206" y="74665"/>
                  </a:moveTo>
                  <a:lnTo>
                    <a:pt x="72328" y="74665"/>
                  </a:lnTo>
                  <a:lnTo>
                    <a:pt x="71001" y="73819"/>
                  </a:lnTo>
                  <a:lnTo>
                    <a:pt x="70116" y="72408"/>
                  </a:lnTo>
                  <a:lnTo>
                    <a:pt x="68579" y="66905"/>
                  </a:lnTo>
                  <a:lnTo>
                    <a:pt x="68377" y="52487"/>
                  </a:lnTo>
                  <a:lnTo>
                    <a:pt x="70617" y="45617"/>
                  </a:lnTo>
                  <a:lnTo>
                    <a:pt x="83000" y="30262"/>
                  </a:lnTo>
                  <a:lnTo>
                    <a:pt x="112330" y="8851"/>
                  </a:lnTo>
                  <a:lnTo>
                    <a:pt x="130203" y="1919"/>
                  </a:lnTo>
                  <a:lnTo>
                    <a:pt x="141276" y="0"/>
                  </a:lnTo>
                  <a:lnTo>
                    <a:pt x="151842" y="1405"/>
                  </a:lnTo>
                  <a:lnTo>
                    <a:pt x="187707" y="16418"/>
                  </a:lnTo>
                  <a:lnTo>
                    <a:pt x="214159" y="38061"/>
                  </a:lnTo>
                  <a:lnTo>
                    <a:pt x="222840" y="50461"/>
                  </a:lnTo>
                  <a:lnTo>
                    <a:pt x="226729" y="64860"/>
                  </a:lnTo>
                  <a:lnTo>
                    <a:pt x="225380" y="74823"/>
                  </a:lnTo>
                  <a:lnTo>
                    <a:pt x="216637" y="107417"/>
                  </a:lnTo>
                  <a:lnTo>
                    <a:pt x="199615" y="132029"/>
                  </a:lnTo>
                  <a:lnTo>
                    <a:pt x="163314" y="170033"/>
                  </a:lnTo>
                  <a:lnTo>
                    <a:pt x="136118" y="190430"/>
                  </a:lnTo>
                  <a:lnTo>
                    <a:pt x="102765" y="206269"/>
                  </a:lnTo>
                  <a:lnTo>
                    <a:pt x="81323" y="210728"/>
                  </a:lnTo>
                  <a:lnTo>
                    <a:pt x="55683" y="211680"/>
                  </a:lnTo>
                  <a:lnTo>
                    <a:pt x="47760" y="209503"/>
                  </a:lnTo>
                  <a:lnTo>
                    <a:pt x="27848" y="197973"/>
                  </a:lnTo>
                  <a:lnTo>
                    <a:pt x="3770" y="168146"/>
                  </a:lnTo>
                  <a:lnTo>
                    <a:pt x="952" y="159090"/>
                  </a:lnTo>
                  <a:lnTo>
                    <a:pt x="0" y="148445"/>
                  </a:lnTo>
                  <a:lnTo>
                    <a:pt x="1616" y="145864"/>
                  </a:lnTo>
                  <a:lnTo>
                    <a:pt x="7926" y="140740"/>
                  </a:lnTo>
                  <a:lnTo>
                    <a:pt x="14117" y="137899"/>
                  </a:lnTo>
                  <a:lnTo>
                    <a:pt x="24990" y="136074"/>
                  </a:lnTo>
                  <a:lnTo>
                    <a:pt x="61170" y="144258"/>
                  </a:lnTo>
                  <a:lnTo>
                    <a:pt x="92435" y="160322"/>
                  </a:lnTo>
                  <a:lnTo>
                    <a:pt x="129468" y="173633"/>
                  </a:lnTo>
                  <a:lnTo>
                    <a:pt x="162191" y="186413"/>
                  </a:lnTo>
                  <a:lnTo>
                    <a:pt x="199634" y="201664"/>
                  </a:lnTo>
                  <a:lnTo>
                    <a:pt x="215431" y="208437"/>
                  </a:lnTo>
                  <a:lnTo>
                    <a:pt x="235986" y="2118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8"/>
            <p:cNvSpPr/>
            <p:nvPr/>
          </p:nvSpPr>
          <p:spPr>
            <a:xfrm>
              <a:off x="4145280" y="4061460"/>
              <a:ext cx="38101" cy="502921"/>
            </a:xfrm>
            <a:custGeom>
              <a:avLst/>
              <a:gdLst/>
              <a:ahLst/>
              <a:cxnLst/>
              <a:rect l="0" t="0" r="0" b="0"/>
              <a:pathLst>
                <a:path w="38101" h="502921">
                  <a:moveTo>
                    <a:pt x="38100" y="0"/>
                  </a:moveTo>
                  <a:lnTo>
                    <a:pt x="37253" y="7777"/>
                  </a:lnTo>
                  <a:lnTo>
                    <a:pt x="31539" y="39124"/>
                  </a:lnTo>
                  <a:lnTo>
                    <a:pt x="25452" y="74866"/>
                  </a:lnTo>
                  <a:lnTo>
                    <a:pt x="22781" y="105344"/>
                  </a:lnTo>
                  <a:lnTo>
                    <a:pt x="17850" y="140809"/>
                  </a:lnTo>
                  <a:lnTo>
                    <a:pt x="16013" y="178129"/>
                  </a:lnTo>
                  <a:lnTo>
                    <a:pt x="15469" y="215998"/>
                  </a:lnTo>
                  <a:lnTo>
                    <a:pt x="15308" y="254029"/>
                  </a:lnTo>
                  <a:lnTo>
                    <a:pt x="15260" y="292108"/>
                  </a:lnTo>
                  <a:lnTo>
                    <a:pt x="15246" y="329356"/>
                  </a:lnTo>
                  <a:lnTo>
                    <a:pt x="15241" y="363064"/>
                  </a:lnTo>
                  <a:lnTo>
                    <a:pt x="14394" y="398640"/>
                  </a:lnTo>
                  <a:lnTo>
                    <a:pt x="10004" y="430159"/>
                  </a:lnTo>
                  <a:lnTo>
                    <a:pt x="7934" y="467845"/>
                  </a:lnTo>
                  <a:lnTo>
                    <a:pt x="0" y="5029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9"/>
            <p:cNvSpPr/>
            <p:nvPr/>
          </p:nvSpPr>
          <p:spPr>
            <a:xfrm>
              <a:off x="4107180" y="4328160"/>
              <a:ext cx="220981" cy="38101"/>
            </a:xfrm>
            <a:custGeom>
              <a:avLst/>
              <a:gdLst/>
              <a:ahLst/>
              <a:cxnLst/>
              <a:rect l="0" t="0" r="0" b="0"/>
              <a:pathLst>
                <a:path w="220981" h="38101">
                  <a:moveTo>
                    <a:pt x="0" y="38100"/>
                  </a:moveTo>
                  <a:lnTo>
                    <a:pt x="17167" y="38100"/>
                  </a:lnTo>
                  <a:lnTo>
                    <a:pt x="51662" y="31540"/>
                  </a:lnTo>
                  <a:lnTo>
                    <a:pt x="89572" y="25452"/>
                  </a:lnTo>
                  <a:lnTo>
                    <a:pt x="119579" y="22782"/>
                  </a:lnTo>
                  <a:lnTo>
                    <a:pt x="149919" y="17004"/>
                  </a:lnTo>
                  <a:lnTo>
                    <a:pt x="185996" y="9724"/>
                  </a:lnTo>
                  <a:lnTo>
                    <a:pt x="204406" y="5985"/>
                  </a:lnTo>
                  <a:lnTo>
                    <a:pt x="22098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0"/>
            <p:cNvSpPr/>
            <p:nvPr/>
          </p:nvSpPr>
          <p:spPr>
            <a:xfrm>
              <a:off x="4366260" y="4053840"/>
              <a:ext cx="34083" cy="525781"/>
            </a:xfrm>
            <a:custGeom>
              <a:avLst/>
              <a:gdLst/>
              <a:ahLst/>
              <a:cxnLst/>
              <a:rect l="0" t="0" r="0" b="0"/>
              <a:pathLst>
                <a:path w="34083" h="525781">
                  <a:moveTo>
                    <a:pt x="0" y="0"/>
                  </a:moveTo>
                  <a:lnTo>
                    <a:pt x="0" y="33564"/>
                  </a:lnTo>
                  <a:lnTo>
                    <a:pt x="0" y="69833"/>
                  </a:lnTo>
                  <a:lnTo>
                    <a:pt x="847" y="98490"/>
                  </a:lnTo>
                  <a:lnTo>
                    <a:pt x="6084" y="133416"/>
                  </a:lnTo>
                  <a:lnTo>
                    <a:pt x="12997" y="170576"/>
                  </a:lnTo>
                  <a:lnTo>
                    <a:pt x="20408" y="208398"/>
                  </a:lnTo>
                  <a:lnTo>
                    <a:pt x="25439" y="233732"/>
                  </a:lnTo>
                  <a:lnTo>
                    <a:pt x="28240" y="261361"/>
                  </a:lnTo>
                  <a:lnTo>
                    <a:pt x="30331" y="289727"/>
                  </a:lnTo>
                  <a:lnTo>
                    <a:pt x="34082" y="316445"/>
                  </a:lnTo>
                  <a:lnTo>
                    <a:pt x="34057" y="342432"/>
                  </a:lnTo>
                  <a:lnTo>
                    <a:pt x="32070" y="368092"/>
                  </a:lnTo>
                  <a:lnTo>
                    <a:pt x="31186" y="393608"/>
                  </a:lnTo>
                  <a:lnTo>
                    <a:pt x="28536" y="419059"/>
                  </a:lnTo>
                  <a:lnTo>
                    <a:pt x="22283" y="454930"/>
                  </a:lnTo>
                  <a:lnTo>
                    <a:pt x="16631" y="489301"/>
                  </a:lnTo>
                  <a:lnTo>
                    <a:pt x="7620" y="5257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1"/>
            <p:cNvSpPr/>
            <p:nvPr/>
          </p:nvSpPr>
          <p:spPr>
            <a:xfrm>
              <a:off x="4457700" y="4290518"/>
              <a:ext cx="213361" cy="287768"/>
            </a:xfrm>
            <a:custGeom>
              <a:avLst/>
              <a:gdLst/>
              <a:ahLst/>
              <a:cxnLst/>
              <a:rect l="0" t="0" r="0" b="0"/>
              <a:pathLst>
                <a:path w="213361" h="287768">
                  <a:moveTo>
                    <a:pt x="0" y="182422"/>
                  </a:moveTo>
                  <a:lnTo>
                    <a:pt x="4045" y="182422"/>
                  </a:lnTo>
                  <a:lnTo>
                    <a:pt x="28169" y="175509"/>
                  </a:lnTo>
                  <a:lnTo>
                    <a:pt x="41460" y="174165"/>
                  </a:lnTo>
                  <a:lnTo>
                    <a:pt x="63381" y="164297"/>
                  </a:lnTo>
                  <a:lnTo>
                    <a:pt x="100861" y="142480"/>
                  </a:lnTo>
                  <a:lnTo>
                    <a:pt x="136649" y="113680"/>
                  </a:lnTo>
                  <a:lnTo>
                    <a:pt x="165337" y="83348"/>
                  </a:lnTo>
                  <a:lnTo>
                    <a:pt x="170850" y="73195"/>
                  </a:lnTo>
                  <a:lnTo>
                    <a:pt x="174389" y="52881"/>
                  </a:lnTo>
                  <a:lnTo>
                    <a:pt x="174026" y="42722"/>
                  </a:lnTo>
                  <a:lnTo>
                    <a:pt x="169061" y="28328"/>
                  </a:lnTo>
                  <a:lnTo>
                    <a:pt x="164603" y="21367"/>
                  </a:lnTo>
                  <a:lnTo>
                    <a:pt x="143255" y="4754"/>
                  </a:lnTo>
                  <a:lnTo>
                    <a:pt x="135353" y="1859"/>
                  </a:lnTo>
                  <a:lnTo>
                    <a:pt x="112438" y="0"/>
                  </a:lnTo>
                  <a:lnTo>
                    <a:pt x="107132" y="1541"/>
                  </a:lnTo>
                  <a:lnTo>
                    <a:pt x="81538" y="24840"/>
                  </a:lnTo>
                  <a:lnTo>
                    <a:pt x="68374" y="45984"/>
                  </a:lnTo>
                  <a:lnTo>
                    <a:pt x="55494" y="81968"/>
                  </a:lnTo>
                  <a:lnTo>
                    <a:pt x="44007" y="111642"/>
                  </a:lnTo>
                  <a:lnTo>
                    <a:pt x="40697" y="141883"/>
                  </a:lnTo>
                  <a:lnTo>
                    <a:pt x="44702" y="171445"/>
                  </a:lnTo>
                  <a:lnTo>
                    <a:pt x="55899" y="204618"/>
                  </a:lnTo>
                  <a:lnTo>
                    <a:pt x="78211" y="235632"/>
                  </a:lnTo>
                  <a:lnTo>
                    <a:pt x="114565" y="265556"/>
                  </a:lnTo>
                  <a:lnTo>
                    <a:pt x="129658" y="274404"/>
                  </a:lnTo>
                  <a:lnTo>
                    <a:pt x="167655" y="284595"/>
                  </a:lnTo>
                  <a:lnTo>
                    <a:pt x="186460" y="287767"/>
                  </a:lnTo>
                  <a:lnTo>
                    <a:pt x="213360" y="2814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498600" y="484200"/>
            <a:ext cx="7555680" cy="111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FBC01E"/>
                </a:solidFill>
                <a:latin typeface="Rockwell"/>
              </a:rPr>
              <a:t>Beta Decay</a:t>
            </a:r>
            <a:endParaRPr/>
          </a:p>
        </p:txBody>
      </p:sp>
      <p:pic>
        <p:nvPicPr>
          <p:cNvPr id="149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814640" y="3414240"/>
            <a:ext cx="3426120" cy="2863080"/>
          </a:xfrm>
          <a:prstGeom prst="rect">
            <a:avLst/>
          </a:prstGeom>
          <a:ln>
            <a:noFill/>
          </a:ln>
        </p:spPr>
      </p:pic>
      <p:pic>
        <p:nvPicPr>
          <p:cNvPr id="150" name="Picture 6"/>
          <p:cNvPicPr/>
          <p:nvPr/>
        </p:nvPicPr>
        <p:blipFill>
          <a:blip r:embed="rId2"/>
          <a:srcRect l="-3970584" t="-1499821" r="3142641"/>
          <a:stretch>
            <a:fillRect/>
          </a:stretch>
        </p:blipFill>
        <p:spPr>
          <a:xfrm>
            <a:off x="2253960" y="1395720"/>
            <a:ext cx="408240" cy="368640"/>
          </a:xfrm>
          <a:prstGeom prst="rect">
            <a:avLst/>
          </a:prstGeom>
          <a:ln>
            <a:noFill/>
          </a:ln>
        </p:spPr>
      </p:pic>
      <p:sp>
        <p:nvSpPr>
          <p:cNvPr id="151" name="CustomShape 2"/>
          <p:cNvSpPr/>
          <p:nvPr/>
        </p:nvSpPr>
        <p:spPr>
          <a:xfrm>
            <a:off x="603360" y="1395720"/>
            <a:ext cx="1980720" cy="364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Rockwell"/>
              </a:rPr>
              <a:t>Beta particle = </a:t>
            </a:r>
            <a:endParaRPr/>
          </a:p>
        </p:txBody>
      </p:sp>
      <p:sp>
        <p:nvSpPr>
          <p:cNvPr id="152" name="CustomShape 3"/>
          <p:cNvSpPr/>
          <p:nvPr/>
        </p:nvSpPr>
        <p:spPr>
          <a:xfrm>
            <a:off x="675000" y="1937160"/>
            <a:ext cx="7666200" cy="14616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Rockwell"/>
              </a:rPr>
              <a:t> An unstable neutron decays into a proton and emits an electron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Rockwell"/>
              </a:rPr>
              <a:t> This electron is called a beta particle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Rockwell"/>
              </a:rPr>
              <a:t> Faster than alpha particles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Rockwell"/>
              </a:rPr>
              <a:t>Can be stopped by aluminum foil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Rockwell"/>
              </a:rPr>
              <a:t> Charge = -1</a:t>
            </a:r>
            <a:endParaRPr dirty="0"/>
          </a:p>
        </p:txBody>
      </p:sp>
      <p:pic>
        <p:nvPicPr>
          <p:cNvPr id="153" name="Picture 9"/>
          <p:cNvPicPr/>
          <p:nvPr/>
        </p:nvPicPr>
        <p:blipFill>
          <a:blip r:embed="rId2"/>
          <a:srcRect r="-1281071" b="-2458529"/>
          <a:stretch>
            <a:fillRect/>
          </a:stretch>
        </p:blipFill>
        <p:spPr>
          <a:xfrm>
            <a:off x="498600" y="4231080"/>
            <a:ext cx="824400" cy="400320"/>
          </a:xfrm>
          <a:prstGeom prst="rect">
            <a:avLst/>
          </a:prstGeom>
          <a:ln>
            <a:noFill/>
          </a:ln>
        </p:spPr>
      </p:pic>
      <p:pic>
        <p:nvPicPr>
          <p:cNvPr id="154" name="Picture 10"/>
          <p:cNvPicPr/>
          <p:nvPr/>
        </p:nvPicPr>
        <p:blipFill>
          <a:blip r:embed="rId2"/>
          <a:srcRect l="35829" b="-2964147"/>
          <a:stretch>
            <a:fillRect/>
          </a:stretch>
        </p:blipFill>
        <p:spPr>
          <a:xfrm>
            <a:off x="2291040" y="4231080"/>
            <a:ext cx="823320" cy="444600"/>
          </a:xfrm>
          <a:prstGeom prst="rect">
            <a:avLst/>
          </a:prstGeom>
          <a:ln>
            <a:noFill/>
          </a:ln>
        </p:spPr>
      </p:pic>
      <p:pic>
        <p:nvPicPr>
          <p:cNvPr id="155" name="Picture 11"/>
          <p:cNvPicPr/>
          <p:nvPr/>
        </p:nvPicPr>
        <p:blipFill>
          <a:blip r:embed="rId2"/>
          <a:srcRect l="-3970584" t="-1499821" r="3142641"/>
          <a:stretch>
            <a:fillRect/>
          </a:stretch>
        </p:blipFill>
        <p:spPr>
          <a:xfrm>
            <a:off x="3525120" y="4307040"/>
            <a:ext cx="408240" cy="368640"/>
          </a:xfrm>
          <a:prstGeom prst="rect">
            <a:avLst/>
          </a:prstGeom>
          <a:ln>
            <a:noFill/>
          </a:ln>
        </p:spPr>
      </p:pic>
      <p:sp>
        <p:nvSpPr>
          <p:cNvPr id="156" name="CustomShape 4"/>
          <p:cNvSpPr/>
          <p:nvPr/>
        </p:nvSpPr>
        <p:spPr>
          <a:xfrm>
            <a:off x="1323360" y="4439520"/>
            <a:ext cx="691920" cy="360"/>
          </a:xfrm>
          <a:prstGeom prst="straightConnector1">
            <a:avLst/>
          </a:prstGeom>
          <a:noFill/>
          <a:ln w="44280">
            <a:solidFill>
              <a:srgbClr val="000000"/>
            </a:solidFill>
            <a:round/>
            <a:tailEnd type="arrow" w="med" len="med"/>
          </a:ln>
        </p:spPr>
      </p:sp>
      <p:sp>
        <p:nvSpPr>
          <p:cNvPr id="157" name="CustomShape 5"/>
          <p:cNvSpPr/>
          <p:nvPr/>
        </p:nvSpPr>
        <p:spPr>
          <a:xfrm>
            <a:off x="2927160" y="4231080"/>
            <a:ext cx="433800" cy="5166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Rockwell"/>
              </a:rPr>
              <a:t>+</a:t>
            </a:r>
            <a:endParaRPr/>
          </a:p>
        </p:txBody>
      </p:sp>
      <p:sp>
        <p:nvSpPr>
          <p:cNvPr id="158" name="CustomShape 6"/>
          <p:cNvSpPr/>
          <p:nvPr/>
        </p:nvSpPr>
        <p:spPr>
          <a:xfrm>
            <a:off x="2703240" y="1337040"/>
            <a:ext cx="456480" cy="394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Rockwell"/>
              </a:rPr>
              <a:t>e</a:t>
            </a:r>
            <a:endParaRPr/>
          </a:p>
        </p:txBody>
      </p:sp>
      <p:sp>
        <p:nvSpPr>
          <p:cNvPr id="159" name="CustomShape 7"/>
          <p:cNvSpPr/>
          <p:nvPr/>
        </p:nvSpPr>
        <p:spPr>
          <a:xfrm>
            <a:off x="3729960" y="4258080"/>
            <a:ext cx="456480" cy="394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Rockwell"/>
              </a:rPr>
              <a:t>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498600" y="484200"/>
            <a:ext cx="7555680" cy="111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FBC01E"/>
                </a:solidFill>
                <a:latin typeface="Rockwell"/>
              </a:rPr>
              <a:t>Gamma Rays</a:t>
            </a:r>
            <a:endParaRPr/>
          </a:p>
        </p:txBody>
      </p:sp>
      <p:pic>
        <p:nvPicPr>
          <p:cNvPr id="161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081240" y="3489120"/>
            <a:ext cx="4169880" cy="3115080"/>
          </a:xfrm>
          <a:prstGeom prst="rect">
            <a:avLst/>
          </a:prstGeom>
          <a:ln>
            <a:noFill/>
          </a:ln>
        </p:spPr>
      </p:pic>
      <p:sp>
        <p:nvSpPr>
          <p:cNvPr id="162" name="CustomShape 2"/>
          <p:cNvSpPr/>
          <p:nvPr/>
        </p:nvSpPr>
        <p:spPr>
          <a:xfrm>
            <a:off x="3081240" y="2805840"/>
            <a:ext cx="336240" cy="28800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</p:sp>
      <p:sp>
        <p:nvSpPr>
          <p:cNvPr id="163" name="CustomShape 3"/>
          <p:cNvSpPr/>
          <p:nvPr/>
        </p:nvSpPr>
        <p:spPr>
          <a:xfrm>
            <a:off x="637920" y="1273320"/>
            <a:ext cx="7266240" cy="2832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dirty="0">
                <a:solidFill>
                  <a:srgbClr val="000000"/>
                </a:solidFill>
                <a:latin typeface="Rockwell"/>
              </a:rPr>
              <a:t> Gamma rays are usually emitted from a nucleus when alpha decay or beta decay occurs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Rockwell"/>
              </a:rPr>
              <a:t> Are electromagnetic waves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Rockwell"/>
              </a:rPr>
              <a:t> They have no mass and no charge and travel at the speed of light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Rockwell"/>
              </a:rPr>
              <a:t> Can be stopped by thick blocks of lead or concrete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Rockwell"/>
              </a:rPr>
              <a:t> Have no charge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5079</TotalTime>
  <Words>263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DejaVu Sans</vt:lpstr>
      <vt:lpstr>Rockwell</vt:lpstr>
      <vt:lpstr>StarSymbol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M. Trahan</dc:creator>
  <cp:lastModifiedBy>Nicole M. Trahan</cp:lastModifiedBy>
  <cp:revision>5</cp:revision>
  <dcterms:modified xsi:type="dcterms:W3CDTF">2016-09-14T20:00:37Z</dcterms:modified>
</cp:coreProperties>
</file>