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9" r:id="rId4"/>
    <p:sldId id="259" r:id="rId5"/>
    <p:sldId id="262" r:id="rId6"/>
    <p:sldId id="263" r:id="rId7"/>
    <p:sldId id="260" r:id="rId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4C11F8-EF6E-4CB9-B412-D2B0E4816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36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13C6F-96A6-E24A-97CA-B4FF7962C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088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3C6F-96A6-E24A-97CA-B4FF7962C31E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C8AE589-4652-4A7A-BD34-C4685CF85F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C117-4C60-4DF5-8D92-56DB29D61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58E9-A5B5-4398-87C4-0C320031F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BBA4-0604-406C-B368-07513734A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7AE-1685-48F5-8B23-E0219BABE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EC36-A836-47AE-8D73-CBD71AB96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B4AC-DC6E-422F-99E6-AC4AEC197E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892-E40B-4EB0-B55E-384BE9EF0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A97-F161-40AD-ACDD-3B5E908A3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F986-75C1-46BD-B9DC-BCC9362ED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374A-A2E3-4AD3-9212-BDCDFBE53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-19102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-290562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10718"/>
            <a:ext cx="7467600" cy="5019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2562F96-4676-4026-B53A-40E975E4F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Metric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Units and Standards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Standard: </a:t>
            </a:r>
            <a:r>
              <a:rPr lang="en-US" dirty="0" smtClean="0"/>
              <a:t>an exact quantity that people agree to use to compare measurements</a:t>
            </a:r>
          </a:p>
          <a:p>
            <a:pPr eaLnBrk="1" hangingPunct="1"/>
            <a:r>
              <a:rPr lang="en-US" dirty="0" smtClean="0"/>
              <a:t>SI =  </a:t>
            </a:r>
            <a:r>
              <a:rPr lang="en-US" i="1" dirty="0" err="1" smtClean="0"/>
              <a:t>Systeme</a:t>
            </a:r>
            <a:r>
              <a:rPr lang="en-US" i="1" dirty="0" smtClean="0"/>
              <a:t> </a:t>
            </a:r>
            <a:r>
              <a:rPr lang="en-US" i="1" dirty="0" err="1" smtClean="0"/>
              <a:t>Internationale</a:t>
            </a:r>
            <a:r>
              <a:rPr lang="en-US" i="1" dirty="0" smtClean="0"/>
              <a:t> </a:t>
            </a:r>
            <a:r>
              <a:rPr lang="en-US" i="1" dirty="0" err="1" smtClean="0"/>
              <a:t>d</a:t>
            </a:r>
            <a:r>
              <a:rPr lang="en-US" altLang="en-US" i="1" dirty="0" err="1" smtClean="0"/>
              <a:t>’</a:t>
            </a:r>
            <a:r>
              <a:rPr lang="en-US" i="1" dirty="0" err="1" smtClean="0"/>
              <a:t>Unites</a:t>
            </a:r>
            <a:endParaRPr lang="en-US" i="1" dirty="0" smtClean="0"/>
          </a:p>
          <a:p>
            <a:pPr eaLnBrk="1" hangingPunct="1"/>
            <a:r>
              <a:rPr lang="en-US" dirty="0" smtClean="0"/>
              <a:t>All SI standards are universally accepted and understood by scientists throughout the world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" name="Picture 1" descr="SI-Globe-logo-April-2008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385" y="3284487"/>
            <a:ext cx="2751707" cy="27458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bases we will be using are gram, liter, and meter</a:t>
            </a:r>
          </a:p>
        </p:txBody>
      </p:sp>
      <p:pic>
        <p:nvPicPr>
          <p:cNvPr id="4" name="Picture 3" descr="coca-cola-2-liter-bot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743" y="1551184"/>
            <a:ext cx="1645710" cy="4328218"/>
          </a:xfrm>
          <a:prstGeom prst="rect">
            <a:avLst/>
          </a:prstGeom>
        </p:spPr>
      </p:pic>
      <p:pic>
        <p:nvPicPr>
          <p:cNvPr id="5" name="Picture 4" descr="A400w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706" y="2561461"/>
            <a:ext cx="3622726" cy="251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assoverCoke0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99" y="2155000"/>
            <a:ext cx="2482735" cy="331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King Henry Died ….???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other SI units are based off the base unit using prefixes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64883"/>
              </p:ext>
            </p:extLst>
          </p:nvPr>
        </p:nvGraphicFramePr>
        <p:xfrm>
          <a:off x="1873265" y="2026154"/>
          <a:ext cx="4820451" cy="323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817"/>
                <a:gridCol w="1606817"/>
                <a:gridCol w="1606817"/>
              </a:tblGrid>
              <a:tr h="370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Prefix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abbreviation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King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Kilo-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Henry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Hecto</a:t>
                      </a:r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Died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Deca</a:t>
                      </a:r>
                      <a:r>
                        <a:rPr lang="en-US" sz="1800" dirty="0" smtClean="0"/>
                        <a:t>- (</a:t>
                      </a:r>
                      <a:r>
                        <a:rPr lang="en-US" sz="1800" dirty="0" err="1" smtClean="0"/>
                        <a:t>deka</a:t>
                      </a:r>
                      <a:r>
                        <a:rPr lang="en-US" sz="1800" dirty="0" smtClean="0"/>
                        <a:t>-)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 or D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By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BASE (gram, liter or meter)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g,</a:t>
                      </a:r>
                      <a:r>
                        <a:rPr lang="en-US" sz="1800" baseline="0" dirty="0" smtClean="0"/>
                        <a:t> L, or m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Drinking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Deci</a:t>
                      </a:r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Chocolate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Centi</a:t>
                      </a:r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Milk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Milli</a:t>
                      </a:r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49275" y="349250"/>
            <a:ext cx="8042275" cy="1336675"/>
          </a:xfrm>
        </p:spPr>
        <p:txBody>
          <a:bodyPr/>
          <a:lstStyle/>
          <a:p>
            <a:pPr eaLnBrk="1" hangingPunct="1"/>
            <a:r>
              <a:rPr lang="en-US" dirty="0" smtClean="0"/>
              <a:t>Convert 12.54 kilometers to centimeters</a:t>
            </a:r>
          </a:p>
        </p:txBody>
      </p:sp>
      <p:pic>
        <p:nvPicPr>
          <p:cNvPr id="18434" name="Content Placeholder 3" descr="metric0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2141538"/>
            <a:ext cx="7099300" cy="1166812"/>
          </a:xfrm>
        </p:spPr>
      </p:pic>
      <p:pic>
        <p:nvPicPr>
          <p:cNvPr id="18435" name="Picture 4" descr="metric0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88" y="3802063"/>
            <a:ext cx="75104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654175" y="5741988"/>
            <a:ext cx="6381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The answer is </a:t>
            </a:r>
            <a:r>
              <a:rPr lang="en-US" sz="2800" b="1" dirty="0" smtClean="0"/>
              <a:t>1,254,000 </a:t>
            </a:r>
            <a:r>
              <a:rPr lang="en-US" sz="2800" b="1" dirty="0"/>
              <a:t>centimeters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457 milliliters to hectoliters</a:t>
            </a:r>
          </a:p>
        </p:txBody>
      </p:sp>
      <p:pic>
        <p:nvPicPr>
          <p:cNvPr id="19458" name="Content Placeholder 3" descr="metric0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7125" y="1973263"/>
            <a:ext cx="6729413" cy="1109662"/>
          </a:xfrm>
        </p:spPr>
      </p:pic>
      <p:pic>
        <p:nvPicPr>
          <p:cNvPr id="19459" name="Picture 4" descr="metric0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3657600"/>
            <a:ext cx="63690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417763" y="5872163"/>
            <a:ext cx="4752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The answer is 0.00457 </a:t>
            </a:r>
            <a:r>
              <a:rPr lang="en-US" sz="2400" b="1" dirty="0" err="1"/>
              <a:t>hL</a:t>
            </a:r>
            <a:endParaRPr lang="en-US" sz="2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67128"/>
          </a:xfrm>
        </p:spPr>
        <p:txBody>
          <a:bodyPr/>
          <a:lstStyle/>
          <a:p>
            <a:pPr algn="l" eaLnBrk="1" hangingPunct="1"/>
            <a:r>
              <a:rPr lang="en-US" dirty="0" smtClean="0"/>
              <a:t>Check for understanding:</a:t>
            </a:r>
            <a:br>
              <a:rPr lang="en-US" dirty="0" smtClean="0"/>
            </a:br>
            <a:r>
              <a:rPr lang="en-US" dirty="0" smtClean="0"/>
              <a:t>Converting between SI units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If you are measuring the volume of a swimming pool, which of the following units would be the best to use?</a:t>
            </a:r>
            <a:br>
              <a:rPr lang="en-US" dirty="0" smtClean="0"/>
            </a:br>
            <a:r>
              <a:rPr lang="en-US" dirty="0" smtClean="0"/>
              <a:t>A. mg   B. deciliters	c. Kiloliters	d. meters</a:t>
            </a:r>
            <a:br>
              <a:rPr lang="en-US" dirty="0" smtClean="0"/>
            </a:b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Convert 1.255L to milliliters?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Which is bigger: 14.6 hg or 146.7 dg?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1017</TotalTime>
  <Words>154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PGothic</vt:lpstr>
      <vt:lpstr>Arial</vt:lpstr>
      <vt:lpstr>Bradley Hand ITC TT-Bold</vt:lpstr>
      <vt:lpstr>Calibri</vt:lpstr>
      <vt:lpstr>Cambria</vt:lpstr>
      <vt:lpstr>News Gothic MT</vt:lpstr>
      <vt:lpstr>Rage Italic</vt:lpstr>
      <vt:lpstr>Sketchbook</vt:lpstr>
      <vt:lpstr>The Metric System</vt:lpstr>
      <vt:lpstr>Units and Standards</vt:lpstr>
      <vt:lpstr>Bases</vt:lpstr>
      <vt:lpstr>King Henry Died ….???</vt:lpstr>
      <vt:lpstr>Convert 12.54 kilometers to centimeters</vt:lpstr>
      <vt:lpstr>457 milliliters to hectoliters</vt:lpstr>
      <vt:lpstr>Check for understanding: Converting between SI units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of Measurement</dc:title>
  <dc:creator>Lauren Marrone</dc:creator>
  <cp:lastModifiedBy>Lauren Marrone</cp:lastModifiedBy>
  <cp:revision>52</cp:revision>
  <cp:lastPrinted>2016-01-07T15:50:08Z</cp:lastPrinted>
  <dcterms:created xsi:type="dcterms:W3CDTF">2012-08-02T02:01:23Z</dcterms:created>
  <dcterms:modified xsi:type="dcterms:W3CDTF">2016-01-07T16:48:51Z</dcterms:modified>
</cp:coreProperties>
</file>