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397D-33A5-48A7-948E-32280A90D0C0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427F12-9C61-4FD5-AB36-91A8E7DCC5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397D-33A5-48A7-948E-32280A90D0C0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7F12-9C61-4FD5-AB36-91A8E7DCC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E427F12-9C61-4FD5-AB36-91A8E7DCC5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397D-33A5-48A7-948E-32280A90D0C0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397D-33A5-48A7-948E-32280A90D0C0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E427F12-9C61-4FD5-AB36-91A8E7DCC5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397D-33A5-48A7-948E-32280A90D0C0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427F12-9C61-4FD5-AB36-91A8E7DCC5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846397D-33A5-48A7-948E-32280A90D0C0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7F12-9C61-4FD5-AB36-91A8E7DCC5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397D-33A5-48A7-948E-32280A90D0C0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E427F12-9C61-4FD5-AB36-91A8E7DCC5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397D-33A5-48A7-948E-32280A90D0C0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E427F12-9C61-4FD5-AB36-91A8E7DCC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397D-33A5-48A7-948E-32280A90D0C0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427F12-9C61-4FD5-AB36-91A8E7DCC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427F12-9C61-4FD5-AB36-91A8E7DCC5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397D-33A5-48A7-948E-32280A90D0C0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E427F12-9C61-4FD5-AB36-91A8E7DCC5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846397D-33A5-48A7-948E-32280A90D0C0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846397D-33A5-48A7-948E-32280A90D0C0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427F12-9C61-4FD5-AB36-91A8E7DCC5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6enC385R0w" TargetMode="External"/><Relationship Id="rId2" Type="http://schemas.openxmlformats.org/officeDocument/2006/relationships/hyperlink" Target="http://www.cellsalive.com/meiosis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What is the difference between an </a:t>
            </a:r>
            <a:r>
              <a:rPr lang="en-US" dirty="0" err="1" smtClean="0"/>
              <a:t>autosome</a:t>
            </a:r>
            <a:r>
              <a:rPr lang="en-US" dirty="0" smtClean="0"/>
              <a:t> and a sex chromosome?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How are gametes formed?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Meiosis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Somatic Cells vs. Gametes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Our bodies have two types of cells: </a:t>
            </a:r>
          </a:p>
          <a:p>
            <a:pPr lvl="1"/>
            <a:r>
              <a:rPr lang="en-US" dirty="0" smtClean="0"/>
              <a:t>Somatic Cells – body cells</a:t>
            </a:r>
          </a:p>
          <a:p>
            <a:pPr lvl="1"/>
            <a:r>
              <a:rPr lang="en-US" dirty="0" smtClean="0"/>
              <a:t>Gametes – sex cells (sperm and egg)</a:t>
            </a:r>
          </a:p>
        </p:txBody>
      </p:sp>
      <p:pic>
        <p:nvPicPr>
          <p:cNvPr id="6" name="Picture 5" descr="nerve-ce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343952"/>
            <a:ext cx="3683000" cy="2514048"/>
          </a:xfrm>
          <a:prstGeom prst="rect">
            <a:avLst/>
          </a:prstGeom>
        </p:spPr>
      </p:pic>
      <p:pic>
        <p:nvPicPr>
          <p:cNvPr id="4" name="Picture 3" descr="RBC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819400"/>
            <a:ext cx="2997715" cy="2362200"/>
          </a:xfrm>
          <a:prstGeom prst="rect">
            <a:avLst/>
          </a:prstGeom>
        </p:spPr>
      </p:pic>
      <p:pic>
        <p:nvPicPr>
          <p:cNvPr id="5" name="Picture 4" descr="MuscleCardiacCells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71800" y="3352800"/>
            <a:ext cx="4114800" cy="3086100"/>
          </a:xfrm>
          <a:prstGeom prst="rect">
            <a:avLst/>
          </a:prstGeom>
        </p:spPr>
      </p:pic>
      <p:pic>
        <p:nvPicPr>
          <p:cNvPr id="7" name="Picture 6" descr="sperm_eg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3600" y="1066800"/>
            <a:ext cx="3200400" cy="2510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Our cells have 23 pairs of chromosomes</a:t>
            </a:r>
          </a:p>
          <a:p>
            <a:pPr lvl="1"/>
            <a:r>
              <a:rPr lang="en-US" dirty="0" smtClean="0"/>
              <a:t>Pairs are arranged as homologous chromosomes</a:t>
            </a:r>
          </a:p>
          <a:p>
            <a:pPr lvl="1"/>
            <a:r>
              <a:rPr lang="en-US" dirty="0" smtClean="0"/>
              <a:t>Chromosomes are either</a:t>
            </a:r>
          </a:p>
          <a:p>
            <a:pPr lvl="2"/>
            <a:r>
              <a:rPr lang="en-US" dirty="0" err="1" smtClean="0"/>
              <a:t>Autosomes</a:t>
            </a:r>
            <a:r>
              <a:rPr lang="en-US" dirty="0" smtClean="0"/>
              <a:t> – 22 pairs</a:t>
            </a:r>
          </a:p>
          <a:p>
            <a:pPr lvl="2"/>
            <a:r>
              <a:rPr lang="en-US" dirty="0" smtClean="0"/>
              <a:t>Sex chromosomes – </a:t>
            </a:r>
          </a:p>
          <a:p>
            <a:pPr lvl="2">
              <a:buNone/>
            </a:pPr>
            <a:r>
              <a:rPr lang="en-US" dirty="0" smtClean="0"/>
              <a:t>	determine gender (1 pair)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karyotyp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2630400"/>
            <a:ext cx="4611203" cy="3872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/>
              <a:t>All organisms have 1 copy of each chromosome from each parent (2 copies – diploid- 2N)</a:t>
            </a:r>
          </a:p>
          <a:p>
            <a:pPr lvl="2"/>
            <a:r>
              <a:rPr lang="en-US" dirty="0" smtClean="0"/>
              <a:t>Example: </a:t>
            </a:r>
            <a:r>
              <a:rPr lang="en-US" i="1" dirty="0" smtClean="0"/>
              <a:t>Drosophila</a:t>
            </a:r>
            <a:r>
              <a:rPr lang="en-US" dirty="0" smtClean="0"/>
              <a:t> has 8 chromosomes (4 from male parent and 4 from female parent) 2N = 8</a:t>
            </a:r>
          </a:p>
          <a:p>
            <a:pPr lvl="1"/>
            <a:r>
              <a:rPr lang="en-US" dirty="0" smtClean="0"/>
              <a:t>The gametes of these organisms only contain 1 set of chromosomes. These cells are haploid (1N)</a:t>
            </a:r>
          </a:p>
          <a:p>
            <a:pPr lvl="2"/>
            <a:r>
              <a:rPr lang="en-US" dirty="0" smtClean="0"/>
              <a:t>Example: </a:t>
            </a:r>
            <a:r>
              <a:rPr lang="en-US" i="1" dirty="0" smtClean="0"/>
              <a:t>Drosophila</a:t>
            </a:r>
            <a:r>
              <a:rPr lang="en-US" dirty="0" smtClean="0"/>
              <a:t> gamete (sex) cells – N = 4</a:t>
            </a:r>
            <a:endParaRPr lang="en-US" dirty="0"/>
          </a:p>
        </p:txBody>
      </p:sp>
      <p:pic>
        <p:nvPicPr>
          <p:cNvPr id="4" name="Picture 3" descr="drosophli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4038600"/>
            <a:ext cx="4445000" cy="2667000"/>
          </a:xfrm>
          <a:prstGeom prst="rect">
            <a:avLst/>
          </a:prstGeom>
        </p:spPr>
      </p:pic>
      <p:pic>
        <p:nvPicPr>
          <p:cNvPr id="5" name="Picture 4" descr="drosophila chromosom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3429000"/>
            <a:ext cx="2320812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 and 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Somatic (Body) cells are diploid</a:t>
            </a:r>
          </a:p>
          <a:p>
            <a:pPr lvl="1"/>
            <a:r>
              <a:rPr lang="en-US" dirty="0" smtClean="0"/>
              <a:t>Contain two sets of chromosomes</a:t>
            </a:r>
          </a:p>
          <a:p>
            <a:r>
              <a:rPr lang="en-US" dirty="0" smtClean="0"/>
              <a:t>Gametes (Sex) cells are haploid</a:t>
            </a:r>
          </a:p>
          <a:p>
            <a:pPr lvl="1"/>
            <a:r>
              <a:rPr lang="en-US" dirty="0" smtClean="0"/>
              <a:t>Contain one set of chromosomes</a:t>
            </a:r>
          </a:p>
          <a:p>
            <a:r>
              <a:rPr lang="en-US" dirty="0" smtClean="0"/>
              <a:t>Cells go from diploid to haploid through meiosis</a:t>
            </a:r>
          </a:p>
          <a:p>
            <a:pPr lvl="1"/>
            <a:r>
              <a:rPr lang="en-US" dirty="0" smtClean="0"/>
              <a:t>Purpose of meiosis is to create gametes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Meiosis is the process where the number of chromosomes per cell is cut in half by separating homologous chromosomes in diploid cell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cells alive meiosis phases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hlinkClick r:id="rId3"/>
              </a:rPr>
              <a:t>Meiosis Video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1158</TotalTime>
  <Words>211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Georgia</vt:lpstr>
      <vt:lpstr>Wingdings</vt:lpstr>
      <vt:lpstr>Wingdings 2</vt:lpstr>
      <vt:lpstr>Civic</vt:lpstr>
      <vt:lpstr>Meiosis</vt:lpstr>
      <vt:lpstr>Somatic Cells vs. Gametes</vt:lpstr>
      <vt:lpstr>Chromosomes</vt:lpstr>
      <vt:lpstr>Chromosomes</vt:lpstr>
      <vt:lpstr>Chromosomes and Meiosis</vt:lpstr>
      <vt:lpstr>Meiosis Videos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Meiosis</dc:title>
  <dc:creator>Kelly Rock</dc:creator>
  <cp:lastModifiedBy>Nicole M. Trahan</cp:lastModifiedBy>
  <cp:revision>100</cp:revision>
  <dcterms:created xsi:type="dcterms:W3CDTF">2009-10-22T20:23:50Z</dcterms:created>
  <dcterms:modified xsi:type="dcterms:W3CDTF">2016-10-03T13:55:40Z</dcterms:modified>
</cp:coreProperties>
</file>