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D52C30A5-28C0-F24A-A59B-F177BE020833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97D5C6E-B688-9B47-9F44-5AF78358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1" u="sng" dirty="0" smtClean="0"/>
              <a:t>Electron dot diagrams </a:t>
            </a:r>
            <a:r>
              <a:rPr lang="en-US" dirty="0" smtClean="0"/>
              <a:t>represent the electrons in the outer energy level.</a:t>
            </a:r>
          </a:p>
          <a:p>
            <a:pPr>
              <a:buFont typeface="Arial"/>
              <a:buChar char="•"/>
            </a:pPr>
            <a:r>
              <a:rPr lang="en-US" dirty="0" smtClean="0"/>
              <a:t>Outer energy electrons are also called </a:t>
            </a:r>
            <a:r>
              <a:rPr lang="en-US" b="1" u="sng" dirty="0" smtClean="0"/>
              <a:t>valance electrons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3769" y="3899074"/>
            <a:ext cx="1841017" cy="177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6647" y="3899074"/>
            <a:ext cx="2090651" cy="2090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/>
          <a:srcRect l="12601" t="11026" r="12823" b="17947"/>
          <a:stretch/>
        </p:blipFill>
        <p:spPr>
          <a:xfrm>
            <a:off x="3742750" y="4093996"/>
            <a:ext cx="1395112" cy="1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7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284774"/>
            <a:ext cx="8041440" cy="1442674"/>
          </a:xfrm>
        </p:spPr>
        <p:txBody>
          <a:bodyPr/>
          <a:lstStyle/>
          <a:p>
            <a:r>
              <a:rPr lang="en-US" dirty="0" smtClean="0"/>
              <a:t>Helpful hint: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832" y="2130359"/>
            <a:ext cx="7556313" cy="4491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1895" y="1138535"/>
            <a:ext cx="5641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a pattern – the column the element is in tells you how many valence electrons an atom has</a:t>
            </a:r>
          </a:p>
          <a:p>
            <a:r>
              <a:rPr lang="en-US" dirty="0" smtClean="0"/>
              <a:t>	exceptions: transition metals and helium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9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an Lewis Structure: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element symbol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Place a the appropriate # of dots around the symbol (max. of 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 by putting one dot on each side of the symbol, if it is greater than 4 then put two dots per side. (no more than 2 per side)</a:t>
            </a:r>
          </a:p>
          <a:p>
            <a:pPr marL="6858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</a:t>
            </a:r>
            <a:r>
              <a:rPr lang="en-US" dirty="0" err="1" smtClean="0"/>
              <a:t>lewis</a:t>
            </a:r>
            <a:r>
              <a:rPr lang="en-US" dirty="0" smtClean="0"/>
              <a:t> dot structure for the following elements</a:t>
            </a:r>
          </a:p>
          <a:p>
            <a:endParaRPr lang="en-US" dirty="0"/>
          </a:p>
          <a:p>
            <a:r>
              <a:rPr lang="en-US" dirty="0" smtClean="0"/>
              <a:t>O</a:t>
            </a:r>
          </a:p>
          <a:p>
            <a:endParaRPr lang="en-US" dirty="0"/>
          </a:p>
          <a:p>
            <a:r>
              <a:rPr lang="en-US" dirty="0" smtClean="0"/>
              <a:t>Na</a:t>
            </a:r>
          </a:p>
          <a:p>
            <a:endParaRPr lang="en-US" dirty="0"/>
          </a:p>
          <a:p>
            <a:r>
              <a:rPr lang="en-US" smtClean="0"/>
              <a:t>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5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0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196</TotalTime>
  <Words>125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Bradley Hand ITC TT-Bold</vt:lpstr>
      <vt:lpstr>Cambria</vt:lpstr>
      <vt:lpstr>Rage Italic</vt:lpstr>
      <vt:lpstr>Sketchbook</vt:lpstr>
      <vt:lpstr>Lewis Structures</vt:lpstr>
      <vt:lpstr>Lewis Dot Diagrams</vt:lpstr>
      <vt:lpstr>Helpful hint:</vt:lpstr>
      <vt:lpstr>How to write an Lewis Structure:</vt:lpstr>
      <vt:lpstr>Now you try!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Structures</dc:title>
  <dc:creator>Lauren Marrone</dc:creator>
  <cp:lastModifiedBy>Nicole M. Trahan</cp:lastModifiedBy>
  <cp:revision>3</cp:revision>
  <dcterms:created xsi:type="dcterms:W3CDTF">2013-08-18T14:34:52Z</dcterms:created>
  <dcterms:modified xsi:type="dcterms:W3CDTF">2016-09-08T12:16:31Z</dcterms:modified>
</cp:coreProperties>
</file>