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6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3A7D3A-8C4D-4ABB-B555-46B2F1A4E426}" type="datetimeFigureOut">
              <a:rPr lang="en-US" smtClean="0"/>
              <a:pPr/>
              <a:t>10/29/2015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A45409E-3208-4617-ACB1-8947AADBB2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Law of independent assortment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Mendel’s Laws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Font typeface="+mj-lt"/>
              <a:buAutoNum type="arabicPeriod" startAt="3"/>
            </a:pPr>
            <a:r>
              <a:rPr lang="en-US" dirty="0" smtClean="0"/>
              <a:t>Law of Independent Assortment</a:t>
            </a:r>
          </a:p>
          <a:p>
            <a:pPr marL="971550" lvl="1" indent="-514350"/>
            <a:r>
              <a:rPr lang="en-US" dirty="0" smtClean="0"/>
              <a:t>Alleles sort independently of one another</a:t>
            </a:r>
          </a:p>
          <a:p>
            <a:pPr marL="971550" lvl="1" indent="-514350"/>
            <a:r>
              <a:rPr lang="en-US" dirty="0" smtClean="0"/>
              <a:t>Alleles on one chromosome don’t control the inheritance of alleles on another chromosome</a:t>
            </a:r>
          </a:p>
          <a:p>
            <a:pPr marL="971550" lvl="1" indent="-514350"/>
            <a:r>
              <a:rPr lang="en-US" dirty="0" smtClean="0"/>
              <a:t>Mendel made this conclusion after performing </a:t>
            </a:r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</a:p>
          <a:p>
            <a:pPr marL="1236726" lvl="2" indent="-514350"/>
            <a:r>
              <a:rPr lang="en-US" dirty="0" smtClean="0"/>
              <a:t>Crosses with two traits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 - green seeds, a – yellow seeds</a:t>
            </a:r>
          </a:p>
          <a:p>
            <a:pPr>
              <a:buNone/>
            </a:pPr>
            <a:r>
              <a:rPr lang="en-US" dirty="0" smtClean="0"/>
              <a:t>B – purple flowers, b – white flowers</a:t>
            </a:r>
          </a:p>
          <a:p>
            <a:pPr algn="ctr">
              <a:buNone/>
            </a:pPr>
            <a:r>
              <a:rPr lang="en-US" dirty="0" err="1" smtClean="0"/>
              <a:t>AaBb</a:t>
            </a:r>
            <a:r>
              <a:rPr lang="en-US" dirty="0" smtClean="0"/>
              <a:t> x </a:t>
            </a:r>
            <a:r>
              <a:rPr lang="en-US" dirty="0" err="1" smtClean="0"/>
              <a:t>Aabb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2133600" y="2819400"/>
          <a:ext cx="5715000" cy="3848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1143000"/>
                <a:gridCol w="1143000"/>
                <a:gridCol w="1143000"/>
                <a:gridCol w="1143000"/>
              </a:tblGrid>
              <a:tr h="7696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ab</a:t>
                      </a:r>
                      <a:endParaRPr lang="en-US" sz="2800" dirty="0"/>
                    </a:p>
                  </a:txBody>
                  <a:tcPr/>
                </a:tc>
              </a:tr>
              <a:tr h="769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69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69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769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914400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>
                    <a:solidFill>
                      <a:schemeClr val="tx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ab</a:t>
                      </a:r>
                      <a:endParaRPr lang="en-US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aabb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Dihybrid</a:t>
            </a:r>
            <a:r>
              <a:rPr lang="en-US" dirty="0" smtClean="0"/>
              <a:t> Crosses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Phenotypic Ratio -  </a:t>
            </a:r>
          </a:p>
          <a:p>
            <a:pPr lvl="1"/>
            <a:r>
              <a:rPr lang="en-US" dirty="0" smtClean="0"/>
              <a:t>6 green seeds, purple flowers</a:t>
            </a:r>
          </a:p>
          <a:p>
            <a:pPr lvl="1"/>
            <a:r>
              <a:rPr lang="en-US" dirty="0" smtClean="0"/>
              <a:t>6 green seeds, white flowers</a:t>
            </a:r>
          </a:p>
          <a:p>
            <a:pPr lvl="1"/>
            <a:r>
              <a:rPr lang="en-US" dirty="0" smtClean="0"/>
              <a:t>2 yellow seeds, purple flowers</a:t>
            </a:r>
          </a:p>
          <a:p>
            <a:pPr lvl="1"/>
            <a:r>
              <a:rPr lang="en-US" dirty="0" smtClean="0"/>
              <a:t>2 yellow seeds, white flowers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peas, tall plants are dominant to dwarf plants and round seeds are dominant to wrinkled. A heterozygous tall, round seed plant self-fertilizes. What would the genotypic and phenotypic ratios be?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46</TotalTime>
  <Words>165</Words>
  <Application>Microsoft Office PowerPoint</Application>
  <PresentationFormat>On-screen Show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Law of independent assortment</vt:lpstr>
      <vt:lpstr>Mendel’s Laws</vt:lpstr>
      <vt:lpstr>Dihybrid Crosses</vt:lpstr>
      <vt:lpstr>Dihybrid Crosses</vt:lpstr>
      <vt:lpstr>Dihybrid Crosses</vt:lpstr>
      <vt:lpstr>Sample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Law of independent assortment</dc:title>
  <dc:creator>Kelly Rock</dc:creator>
  <cp:lastModifiedBy>FCBOE</cp:lastModifiedBy>
  <cp:revision>7</cp:revision>
  <dcterms:created xsi:type="dcterms:W3CDTF">2009-10-28T23:22:29Z</dcterms:created>
  <dcterms:modified xsi:type="dcterms:W3CDTF">2015-10-29T14:16:25Z</dcterms:modified>
</cp:coreProperties>
</file>