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F5EBA-EC6F-4E4C-B1CF-6B25AC2B5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2576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C6378-B769-2F42-A074-9E2E1FEB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624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C6378-B769-2F42-A074-9E2E1FEBF34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8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A7AD-0467-6549-9E88-27B9003F7772}" type="datetime1">
              <a:rPr lang="en-US" smtClean="0"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CBE8-856F-3649-BDB4-0A05E3F1E33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C3C2-DE20-5D43-B0DA-40BA605F70A8}" type="datetime1">
              <a:rPr lang="en-US" smtClean="0"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CBE8-856F-3649-BDB4-0A05E3F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17DC-ED4F-F944-B42F-5A04DB20D7B2}" type="datetime1">
              <a:rPr lang="en-US" smtClean="0"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CBE8-856F-3649-BDB4-0A05E3F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360E-05E4-B342-90B2-A9E69374B928}" type="datetime1">
              <a:rPr lang="en-US" smtClean="0"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CBE8-856F-3649-BDB4-0A05E3F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CA86-09E2-974B-B5EE-B1D2021CE624}" type="datetime1">
              <a:rPr lang="en-US" smtClean="0"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CBE8-856F-3649-BDB4-0A05E3F1E33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352-E01A-A940-895A-9745CCB88312}" type="datetime1">
              <a:rPr lang="en-US" smtClean="0"/>
              <a:t>6/20/15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CBE8-856F-3649-BDB4-0A05E3F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54D1-6DC8-9548-AB8B-C0BC33A535F3}" type="datetime1">
              <a:rPr lang="en-US" smtClean="0"/>
              <a:t>6/20/15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CBE8-856F-3649-BDB4-0A05E3F1E33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7C37-46DC-174C-BCE8-E123911E0672}" type="datetime1">
              <a:rPr lang="en-US" smtClean="0"/>
              <a:t>6/20/15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CBE8-856F-3649-BDB4-0A05E3F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6121-6C03-6446-B057-0BB803C84963}" type="datetime1">
              <a:rPr lang="en-US" smtClean="0"/>
              <a:t>6/20/15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CBE8-856F-3649-BDB4-0A05E3F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1CD4-BA60-964C-8A2F-B48289F3D6CB}" type="datetime1">
              <a:rPr lang="en-US" smtClean="0"/>
              <a:t>6/20/15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CBE8-856F-3649-BDB4-0A05E3F1E3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D731-38B3-954B-93B5-318EB4F0E30F}" type="datetime1">
              <a:rPr lang="en-US" smtClean="0"/>
              <a:t>6/20/15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CBE8-856F-3649-BDB4-0A05E3F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843169A-65AB-BA41-98DC-766CC871E629}" type="datetime1">
              <a:rPr lang="en-US" smtClean="0"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250CBE8-856F-3649-BDB4-0A05E3F1E3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5945"/>
            <a:ext cx="7848600" cy="1206178"/>
          </a:xfrm>
        </p:spPr>
        <p:txBody>
          <a:bodyPr/>
          <a:lstStyle/>
          <a:p>
            <a:r>
              <a:rPr lang="en-US" dirty="0" smtClean="0">
                <a:latin typeface="Avenir Black"/>
                <a:cs typeface="Avenir Black"/>
              </a:rPr>
              <a:t>Lab Safety</a:t>
            </a:r>
            <a:endParaRPr lang="en-US" dirty="0">
              <a:latin typeface="Avenir Black"/>
              <a:cs typeface="Avenir Black"/>
            </a:endParaRPr>
          </a:p>
        </p:txBody>
      </p:sp>
      <p:pic>
        <p:nvPicPr>
          <p:cNvPr id="5" name="Picture 4" descr="dexter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3694" y="1975810"/>
            <a:ext cx="5951394" cy="4463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740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read through the lab instructions before beginning the lab</a:t>
            </a:r>
          </a:p>
          <a:p>
            <a:r>
              <a:rPr lang="en-US" dirty="0"/>
              <a:t>Food and drink </a:t>
            </a:r>
            <a:r>
              <a:rPr lang="en-US" dirty="0" smtClean="0"/>
              <a:t>must </a:t>
            </a:r>
            <a:r>
              <a:rPr lang="en-US" dirty="0"/>
              <a:t>be put away during </a:t>
            </a:r>
            <a:r>
              <a:rPr lang="en-US" dirty="0" smtClean="0"/>
              <a:t>labs</a:t>
            </a:r>
          </a:p>
          <a:p>
            <a:r>
              <a:rPr lang="en-US" dirty="0" smtClean="0"/>
              <a:t>Keep aisles clear – put bags out of the way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R54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6406" y="3394208"/>
            <a:ext cx="2229401" cy="308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7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43" y="1524000"/>
            <a:ext cx="4323170" cy="4876800"/>
          </a:xfrm>
        </p:spPr>
        <p:txBody>
          <a:bodyPr/>
          <a:lstStyle/>
          <a:p>
            <a:r>
              <a:rPr lang="en-US" sz="2800" b="1" dirty="0" smtClean="0"/>
              <a:t>No horseplay or goofing off during labs. </a:t>
            </a:r>
          </a:p>
          <a:p>
            <a:pPr lvl="1"/>
            <a:r>
              <a:rPr lang="en-US" dirty="0" smtClean="0"/>
              <a:t>Can result in accidents and spills</a:t>
            </a:r>
          </a:p>
          <a:p>
            <a:pPr lvl="1"/>
            <a:r>
              <a:rPr lang="en-US" dirty="0" smtClean="0"/>
              <a:t>Can result in injury</a:t>
            </a:r>
          </a:p>
          <a:p>
            <a:pPr lvl="1"/>
            <a:r>
              <a:rPr lang="en-US" dirty="0" smtClean="0"/>
              <a:t>And can result in an office referral</a:t>
            </a:r>
            <a:endParaRPr lang="en-US" dirty="0"/>
          </a:p>
        </p:txBody>
      </p:sp>
      <p:pic>
        <p:nvPicPr>
          <p:cNvPr id="4" name="Picture 3" descr="Mus8T33973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33413" y="1524000"/>
            <a:ext cx="4320687" cy="43220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317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375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Depending on the lab you may be required to wear the following:</a:t>
            </a:r>
          </a:p>
          <a:p>
            <a:pPr lvl="1"/>
            <a:r>
              <a:rPr lang="en-US" dirty="0" smtClean="0"/>
              <a:t>Goggles</a:t>
            </a:r>
          </a:p>
          <a:p>
            <a:pPr lvl="1"/>
            <a:r>
              <a:rPr lang="en-US" dirty="0" smtClean="0"/>
              <a:t>Gloves</a:t>
            </a:r>
          </a:p>
          <a:p>
            <a:pPr lvl="1"/>
            <a:r>
              <a:rPr lang="en-US" dirty="0" smtClean="0"/>
              <a:t>Lab Apron</a:t>
            </a:r>
          </a:p>
          <a:p>
            <a:pPr lvl="1"/>
            <a:r>
              <a:rPr lang="en-US" dirty="0" smtClean="0"/>
              <a:t>No loose clothing (ex. Scarf, long necklaces, loose sleeves)</a:t>
            </a:r>
          </a:p>
          <a:p>
            <a:pPr lvl="1"/>
            <a:r>
              <a:rPr lang="en-US" dirty="0" smtClean="0"/>
              <a:t> Closed toed shoes</a:t>
            </a:r>
          </a:p>
          <a:p>
            <a:pPr lvl="1"/>
            <a:r>
              <a:rPr lang="en-US" dirty="0" smtClean="0"/>
              <a:t>Tie long hair back</a:t>
            </a:r>
            <a:endParaRPr lang="en-US" dirty="0"/>
          </a:p>
        </p:txBody>
      </p:sp>
      <p:pic>
        <p:nvPicPr>
          <p:cNvPr id="4" name="Picture 3" descr="Proper_6ae193_894729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6332" y="1864817"/>
            <a:ext cx="4286458" cy="37928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567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case of a fire: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where the following are located:</a:t>
            </a:r>
          </a:p>
          <a:p>
            <a:pPr lvl="1"/>
            <a:r>
              <a:rPr lang="en-US" dirty="0" smtClean="0"/>
              <a:t>Eyewash station and safety shower</a:t>
            </a:r>
          </a:p>
          <a:p>
            <a:pPr lvl="1"/>
            <a:r>
              <a:rPr lang="en-US" dirty="0" smtClean="0"/>
              <a:t>Fire blanket</a:t>
            </a:r>
          </a:p>
          <a:p>
            <a:pPr lvl="1"/>
            <a:r>
              <a:rPr lang="en-US" dirty="0" smtClean="0"/>
              <a:t>Fire extinguisher</a:t>
            </a:r>
          </a:p>
          <a:p>
            <a:pPr lvl="1"/>
            <a:endParaRPr lang="en-US" dirty="0"/>
          </a:p>
        </p:txBody>
      </p:sp>
      <p:pic>
        <p:nvPicPr>
          <p:cNvPr id="4" name="Picture 3" descr="ff58a9194dab9f01fc88eecffd10c84b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3513284"/>
            <a:ext cx="2698881" cy="2804945"/>
          </a:xfrm>
          <a:prstGeom prst="rect">
            <a:avLst/>
          </a:prstGeom>
        </p:spPr>
      </p:pic>
      <p:pic>
        <p:nvPicPr>
          <p:cNvPr id="5" name="Picture 4" descr="dexter's laboratory screensho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800" y="2660507"/>
            <a:ext cx="4572000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702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look directly into a test tube</a:t>
            </a:r>
          </a:p>
          <a:p>
            <a:r>
              <a:rPr lang="en-US" dirty="0" smtClean="0"/>
              <a:t>Point test tubes away from you and others when you are heating them</a:t>
            </a:r>
          </a:p>
          <a:p>
            <a:r>
              <a:rPr lang="en-US" dirty="0" smtClean="0"/>
              <a:t>To smell a substance, WAFT it towards your face</a:t>
            </a:r>
          </a:p>
          <a:p>
            <a:r>
              <a:rPr lang="en-US" sz="2800" b="1" u="sng" dirty="0" smtClean="0"/>
              <a:t>NEVER TASTE ANYTHING DURING THE LAB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2777" y="3944738"/>
            <a:ext cx="29845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23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 when…..?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spill something</a:t>
            </a:r>
            <a:r>
              <a:rPr lang="en-US" dirty="0" smtClean="0"/>
              <a:t>– Notify the teacher and she will direct you on how to clean up the spill properly</a:t>
            </a:r>
          </a:p>
          <a:p>
            <a:r>
              <a:rPr lang="en-US" b="1" dirty="0" smtClean="0"/>
              <a:t>You break a beaker/test tube </a:t>
            </a:r>
            <a:r>
              <a:rPr lang="en-US" dirty="0" smtClean="0"/>
              <a:t>– Notify the teacher immediately, Do not clean it up your self</a:t>
            </a:r>
          </a:p>
          <a:p>
            <a:r>
              <a:rPr lang="en-US" b="1" dirty="0" smtClean="0"/>
              <a:t>You injury yourself </a:t>
            </a:r>
            <a:r>
              <a:rPr lang="en-US" dirty="0" smtClean="0"/>
              <a:t>– no matter how minor, always notify your teacher</a:t>
            </a:r>
          </a:p>
          <a:p>
            <a:r>
              <a:rPr lang="en-US" b="1" dirty="0" smtClean="0"/>
              <a:t>Your lab partner gets injured, faints, or has some other medical issue </a:t>
            </a:r>
            <a:r>
              <a:rPr lang="en-US" dirty="0" smtClean="0"/>
              <a:t>– notify the teacher immediately.</a:t>
            </a:r>
          </a:p>
        </p:txBody>
      </p:sp>
    </p:spTree>
    <p:extLst>
      <p:ext uri="{BB962C8B-B14F-4D97-AF65-F5344CB8AC3E}">
        <p14:creationId xmlns:p14="http://schemas.microsoft.com/office/powerpoint/2010/main" val="2648005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do when…..?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You’re not sure what to do on one of the steps of the lab –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1</a:t>
            </a:r>
            <a:r>
              <a:rPr lang="en-US" dirty="0"/>
              <a:t>) Reread all of the lab </a:t>
            </a:r>
            <a:r>
              <a:rPr lang="en-US" dirty="0" smtClean="0"/>
              <a:t>procedures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dirty="0"/>
              <a:t>) Ask a neighbor group for </a:t>
            </a:r>
            <a:r>
              <a:rPr lang="en-US" dirty="0" smtClean="0"/>
              <a:t>clarification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dirty="0"/>
              <a:t>) Ask your teacher for </a:t>
            </a:r>
            <a:r>
              <a:rPr lang="en-US" dirty="0" smtClean="0"/>
              <a:t>clarification</a:t>
            </a:r>
            <a:br>
              <a:rPr lang="en-US" dirty="0" smtClean="0"/>
            </a:br>
            <a:endParaRPr lang="en-US" dirty="0"/>
          </a:p>
          <a:p>
            <a:r>
              <a:rPr lang="en-US" b="1" dirty="0"/>
              <a:t>You’re done with the lab – </a:t>
            </a:r>
            <a:r>
              <a:rPr lang="en-US" dirty="0"/>
              <a:t>Clean up your table and return equipment to the proper location. Follow any specific clean up instructions.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8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Determine whether the following statements are true or false: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Eating a snack during lab is okay as long as you share.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Unless told otherwise, it is totally okay to taste lab supplies.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a piece of glassware gets broken, you should notify the teacher so that he or she can clean it up safely.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order to smell something during a lab you should take a gigantic sniff of it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82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575</TotalTime>
  <Words>347</Words>
  <Application>Microsoft Macintosh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Lab Safety</vt:lpstr>
      <vt:lpstr>Lab Rules</vt:lpstr>
      <vt:lpstr>Lab Rules</vt:lpstr>
      <vt:lpstr>Attire</vt:lpstr>
      <vt:lpstr>In case of a fire:</vt:lpstr>
      <vt:lpstr>Working with Chemicals</vt:lpstr>
      <vt:lpstr>What do you do when…..?</vt:lpstr>
      <vt:lpstr>What do you do when…..?</vt:lpstr>
      <vt:lpstr>Check for understanding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Lauren Marrone</dc:creator>
  <cp:lastModifiedBy>Lauren Marrone</cp:lastModifiedBy>
  <cp:revision>11</cp:revision>
  <cp:lastPrinted>2014-08-03T17:39:38Z</cp:lastPrinted>
  <dcterms:created xsi:type="dcterms:W3CDTF">2014-07-25T22:15:53Z</dcterms:created>
  <dcterms:modified xsi:type="dcterms:W3CDTF">2015-06-20T21:29:27Z</dcterms:modified>
</cp:coreProperties>
</file>