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4AB395-CBBF-47E3-A912-62E0BF4D325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663D53-F080-4D12-B97D-5739FC74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229600" cy="1828800"/>
          </a:xfrm>
        </p:spPr>
        <p:txBody>
          <a:bodyPr/>
          <a:lstStyle/>
          <a:p>
            <a:r>
              <a:rPr lang="en-US" dirty="0" err="1" smtClean="0"/>
              <a:t>Gregor</a:t>
            </a:r>
            <a:r>
              <a:rPr lang="en-US" dirty="0" smtClean="0"/>
              <a:t> </a:t>
            </a:r>
            <a:r>
              <a:rPr lang="en-US" dirty="0" err="1" smtClean="0"/>
              <a:t>mendel</a:t>
            </a:r>
            <a:r>
              <a:rPr lang="en-US" dirty="0" smtClean="0"/>
              <a:t> and heredity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895600"/>
            <a:ext cx="6400800" cy="1752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laws did Mendel develop?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do genes influence the development of traits? </a:t>
            </a:r>
            <a:endParaRPr lang="en-US" dirty="0"/>
          </a:p>
        </p:txBody>
      </p:sp>
      <p:pic>
        <p:nvPicPr>
          <p:cNvPr id="4" name="Picture 3" descr="men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362200"/>
            <a:ext cx="2362200" cy="3110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Genetics – study of inheritance patterns in an organism</a:t>
            </a:r>
          </a:p>
          <a:p>
            <a:r>
              <a:rPr lang="en-US" dirty="0" smtClean="0"/>
              <a:t>Traits – characteristics that are inherited</a:t>
            </a:r>
          </a:p>
          <a:p>
            <a:r>
              <a:rPr lang="en-US" dirty="0" smtClean="0"/>
              <a:t>Mendel established our current understanding of how traits were inherited </a:t>
            </a:r>
          </a:p>
          <a:p>
            <a:pPr lvl="1"/>
            <a:r>
              <a:rPr lang="en-US" dirty="0" smtClean="0"/>
              <a:t>He established purebred (or true-breeding) plants to study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mendels pe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8518346" cy="60705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crossed these traits with each other and made observations about the offspring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Law of Dominance</a:t>
            </a:r>
          </a:p>
          <a:p>
            <a:pPr marL="971550" lvl="1" indent="-514350"/>
            <a:r>
              <a:rPr lang="en-US" dirty="0" smtClean="0"/>
              <a:t>Traits are either dominant or recessive</a:t>
            </a:r>
          </a:p>
          <a:p>
            <a:pPr marL="971550" lvl="1" indent="-514350"/>
            <a:r>
              <a:rPr lang="en-US" dirty="0" smtClean="0"/>
              <a:t>Dominant traits are always visible if present</a:t>
            </a:r>
          </a:p>
          <a:p>
            <a:pPr marL="971550" lvl="1" indent="-514350"/>
            <a:r>
              <a:rPr lang="en-US" dirty="0" smtClean="0"/>
              <a:t>Recessive traits are only visible if the dominant trait is absent</a:t>
            </a:r>
          </a:p>
          <a:p>
            <a:pPr marL="971550" lvl="1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 startAt="2"/>
            </a:pPr>
            <a:r>
              <a:rPr lang="en-US" dirty="0" smtClean="0"/>
              <a:t>Law of Segregation</a:t>
            </a:r>
          </a:p>
          <a:p>
            <a:pPr marL="971550" lvl="1" indent="-514350"/>
            <a:r>
              <a:rPr lang="en-US" dirty="0" smtClean="0"/>
              <a:t>Organisms inherit two copies of each gene, one from each parent</a:t>
            </a:r>
          </a:p>
          <a:p>
            <a:pPr marL="971550" lvl="1" indent="-514350"/>
            <a:r>
              <a:rPr lang="en-US" dirty="0" smtClean="0"/>
              <a:t>Organisms donate only one copy to their gametes</a:t>
            </a:r>
          </a:p>
          <a:p>
            <a:pPr marL="1236726" lvl="2" indent="-514350"/>
            <a:r>
              <a:rPr lang="en-US" dirty="0" smtClean="0"/>
              <a:t>This means that genes must separate during gamete formation</a:t>
            </a:r>
          </a:p>
          <a:p>
            <a:pPr marL="1236726" lvl="2" indent="-514350">
              <a:buNone/>
            </a:pPr>
            <a:r>
              <a:rPr lang="en-US" dirty="0" smtClean="0"/>
              <a:t>	(MEIOSIS)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can inherit two of the same alleles or different alleles</a:t>
            </a:r>
          </a:p>
          <a:p>
            <a:pPr lvl="1"/>
            <a:r>
              <a:rPr lang="en-US" dirty="0" smtClean="0"/>
              <a:t>Homozygous – same alleles – either both dominant or both recessive (AA or </a:t>
            </a:r>
            <a:r>
              <a:rPr lang="en-US" dirty="0" err="1" smtClean="0"/>
              <a:t>aa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Heterozygous – different alleles – (</a:t>
            </a:r>
            <a:r>
              <a:rPr lang="en-US" dirty="0" err="1" smtClean="0"/>
              <a:t>Aa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169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Gregor mendel and heredity</vt:lpstr>
      <vt:lpstr>Mendel’s Laws</vt:lpstr>
      <vt:lpstr>Slide 3</vt:lpstr>
      <vt:lpstr>Mendel’s Laws</vt:lpstr>
      <vt:lpstr>Mendel’s Laws</vt:lpstr>
      <vt:lpstr>Mendel’s Laws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Gregor mendel and heredity</dc:title>
  <dc:creator>Kelly Rock</dc:creator>
  <cp:lastModifiedBy>FCBOE</cp:lastModifiedBy>
  <cp:revision>5</cp:revision>
  <dcterms:created xsi:type="dcterms:W3CDTF">2009-10-27T00:47:28Z</dcterms:created>
  <dcterms:modified xsi:type="dcterms:W3CDTF">2015-10-29T13:54:11Z</dcterms:modified>
</cp:coreProperties>
</file>