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B338E9-2217-4044-BC25-051A60622933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4286B5-3653-4222-95A5-5BF9DAD150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Variation Within 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does variation within a population exist?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wide range of phenotypes in a population means there is a lot of genetic variation</a:t>
            </a:r>
          </a:p>
          <a:p>
            <a:r>
              <a:rPr lang="en-US" dirty="0" smtClean="0"/>
              <a:t>Genetic variation allows more individuals a chance of survival</a:t>
            </a:r>
          </a:p>
          <a:p>
            <a:pPr lvl="1"/>
            <a:r>
              <a:rPr lang="en-US" dirty="0" smtClean="0"/>
              <a:t>More differences, greater likelihood, one adaptation exists to help survival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corn fam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558144"/>
            <a:ext cx="2209800" cy="2299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5346192" cy="4800600"/>
          </a:xfrm>
        </p:spPr>
        <p:txBody>
          <a:bodyPr/>
          <a:lstStyle/>
          <a:p>
            <a:r>
              <a:rPr lang="en-US" dirty="0" smtClean="0"/>
              <a:t>Genetic variation is stored in a population’s gene pool</a:t>
            </a:r>
          </a:p>
          <a:p>
            <a:pPr lvl="1"/>
            <a:r>
              <a:rPr lang="en-US" dirty="0" smtClean="0"/>
              <a:t>A gene pool contains all of the alleles in a population</a:t>
            </a:r>
          </a:p>
          <a:p>
            <a:r>
              <a:rPr lang="en-US" dirty="0" smtClean="0"/>
              <a:t>How frequently a certain allele occurs in a population is the allele frequency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gene frequenci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4242" y="2057400"/>
            <a:ext cx="2989758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genetic variation occur?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Changes in new DNA can form a new allele</a:t>
            </a:r>
          </a:p>
          <a:p>
            <a:r>
              <a:rPr lang="en-US" dirty="0" smtClean="0"/>
              <a:t>Recombination</a:t>
            </a:r>
          </a:p>
          <a:p>
            <a:pPr lvl="1"/>
            <a:r>
              <a:rPr lang="en-US" dirty="0" smtClean="0"/>
              <a:t>Crossing over (prophase I of meiosis)</a:t>
            </a:r>
          </a:p>
          <a:p>
            <a:pPr lvl="1"/>
            <a:r>
              <a:rPr lang="en-US" dirty="0" smtClean="0"/>
              <a:t>Independent assortment</a:t>
            </a:r>
          </a:p>
          <a:p>
            <a:pPr lvl="1"/>
            <a:r>
              <a:rPr lang="en-US" dirty="0" smtClean="0"/>
              <a:t>Random fertilization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Over</a:t>
            </a:r>
            <a:endParaRPr lang="en-US" dirty="0"/>
          </a:p>
        </p:txBody>
      </p:sp>
      <p:pic>
        <p:nvPicPr>
          <p:cNvPr id="4" name="Content Placeholder 3" descr="crossing 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7945348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Assortment</a:t>
            </a:r>
            <a:endParaRPr lang="en-US" dirty="0"/>
          </a:p>
        </p:txBody>
      </p:sp>
      <p:pic>
        <p:nvPicPr>
          <p:cNvPr id="4" name="Content Placeholder 3" descr="Independent assort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314450"/>
            <a:ext cx="7391400" cy="55435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120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Verdana</vt:lpstr>
      <vt:lpstr>Wingdings 2</vt:lpstr>
      <vt:lpstr>Solstice</vt:lpstr>
      <vt:lpstr>Genetic Variation Within Populations</vt:lpstr>
      <vt:lpstr>Genetic Variation</vt:lpstr>
      <vt:lpstr>Genetic Variation</vt:lpstr>
      <vt:lpstr>How does genetic variation occur? </vt:lpstr>
      <vt:lpstr>Crossing Over</vt:lpstr>
      <vt:lpstr>Independent Assortment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Variation Within Populations</dc:title>
  <dc:creator>FCBOE</dc:creator>
  <cp:lastModifiedBy>Nicole M. Trahan</cp:lastModifiedBy>
  <cp:revision>4</cp:revision>
  <dcterms:created xsi:type="dcterms:W3CDTF">2014-01-09T15:04:39Z</dcterms:created>
  <dcterms:modified xsi:type="dcterms:W3CDTF">2017-01-06T14:08:44Z</dcterms:modified>
</cp:coreProperties>
</file>