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41DB314-E7F2-99DF-3D6ACEC215A9A006_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9450" y="250050"/>
            <a:ext cx="6345086" cy="63252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12249" y="431241"/>
            <a:ext cx="5641160" cy="933450"/>
          </a:xfrm>
        </p:spPr>
        <p:txBody>
          <a:bodyPr>
            <a:noAutofit/>
          </a:bodyPr>
          <a:lstStyle/>
          <a:p>
            <a:r>
              <a:rPr lang="en-US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Fission and Fusion</a:t>
            </a:r>
            <a:endParaRPr lang="en-US" sz="4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42394" y="5562599"/>
            <a:ext cx="2096805" cy="748553"/>
          </a:xfrm>
        </p:spPr>
        <p:txBody>
          <a:bodyPr/>
          <a:lstStyle/>
          <a:p>
            <a:r>
              <a:rPr lang="en-US" dirty="0" smtClean="0"/>
              <a:t>Physical Science</a:t>
            </a:r>
          </a:p>
          <a:p>
            <a:r>
              <a:rPr lang="en-US" dirty="0" smtClean="0"/>
              <a:t>Chapter 18 Section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473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Fission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05586"/>
            <a:ext cx="7556313" cy="4144963"/>
          </a:xfrm>
        </p:spPr>
        <p:txBody>
          <a:bodyPr/>
          <a:lstStyle/>
          <a:p>
            <a:r>
              <a:rPr lang="en-US" dirty="0" smtClean="0"/>
              <a:t>Nuclear fission is the process of splitting a nucleus into several smaller nuclei</a:t>
            </a:r>
          </a:p>
          <a:p>
            <a:r>
              <a:rPr lang="en-US" dirty="0" smtClean="0"/>
              <a:t>Fission means “to divide”</a:t>
            </a:r>
          </a:p>
          <a:p>
            <a:r>
              <a:rPr lang="en-US" dirty="0" smtClean="0"/>
              <a:t>Occurs in Nuclear Power Plants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8650" y="3412111"/>
            <a:ext cx="4572000" cy="287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3985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21071"/>
            <a:ext cx="7556313" cy="4144963"/>
          </a:xfrm>
        </p:spPr>
        <p:txBody>
          <a:bodyPr/>
          <a:lstStyle/>
          <a:p>
            <a:r>
              <a:rPr lang="en-US" dirty="0" smtClean="0"/>
              <a:t>neutrons are emitted during fission. These neutrons can strike other nuclei in the sample and cause them to split. Which can cause even more atoms to split</a:t>
            </a:r>
          </a:p>
          <a:p>
            <a:r>
              <a:rPr lang="en-US" dirty="0" smtClean="0"/>
              <a:t>This series of repeated fission reactions caused by the release of neutrons is a </a:t>
            </a:r>
            <a:r>
              <a:rPr lang="en-US" b="1" u="sng" dirty="0" smtClean="0"/>
              <a:t>chain reaction</a:t>
            </a:r>
            <a:endParaRPr lang="en-US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67560" y="3167134"/>
            <a:ext cx="4549957" cy="3536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815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960" y="446324"/>
            <a:ext cx="7556313" cy="1116106"/>
          </a:xfrm>
        </p:spPr>
        <p:txBody>
          <a:bodyPr/>
          <a:lstStyle/>
          <a:p>
            <a:r>
              <a:rPr lang="en-US" dirty="0" smtClean="0"/>
              <a:t>Nuclear 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84574"/>
            <a:ext cx="7556313" cy="4144963"/>
          </a:xfrm>
        </p:spPr>
        <p:txBody>
          <a:bodyPr/>
          <a:lstStyle/>
          <a:p>
            <a:r>
              <a:rPr lang="en-US" dirty="0" smtClean="0"/>
              <a:t>In nuclear fusion, two nuclei with low masses are combined to form one nucleus of larger mass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35125" y="3004956"/>
            <a:ext cx="3745582" cy="24901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/>
          <a:srcRect l="12224" t="3805" r="11638"/>
          <a:stretch/>
        </p:blipFill>
        <p:spPr>
          <a:xfrm>
            <a:off x="498474" y="3049593"/>
            <a:ext cx="2533792" cy="24009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63082" y="2635624"/>
            <a:ext cx="2169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Occurs in the sun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56320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273</TotalTime>
  <Words>106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Advantage</vt:lpstr>
      <vt:lpstr>Fission and Fusion</vt:lpstr>
      <vt:lpstr>Nuclear Fission</vt:lpstr>
      <vt:lpstr>Chain reactions</vt:lpstr>
      <vt:lpstr>Nuclear Fusion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Nuclear Reactions</dc:title>
  <dc:creator>Lauren Marrone</dc:creator>
  <cp:lastModifiedBy>lmarrone</cp:lastModifiedBy>
  <cp:revision>8</cp:revision>
  <dcterms:created xsi:type="dcterms:W3CDTF">2012-08-28T00:18:21Z</dcterms:created>
  <dcterms:modified xsi:type="dcterms:W3CDTF">2013-08-26T15:07:16Z</dcterms:modified>
</cp:coreProperties>
</file>