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EF6BFE-BB27-4998-8682-EAB3862B7F9C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09A14C-794C-4CB4-8D94-C46E594CD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 of Fungi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What roles do fungi play in our ecosystem?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How do humans use fungi?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Decomposers</a:t>
            </a:r>
          </a:p>
          <a:p>
            <a:pPr lvl="1"/>
            <a:r>
              <a:rPr lang="en-US" dirty="0" smtClean="0"/>
              <a:t>Recycle nutrients back to environment</a:t>
            </a:r>
          </a:p>
          <a:p>
            <a:r>
              <a:rPr lang="en-US" dirty="0" smtClean="0"/>
              <a:t>Pathogens</a:t>
            </a:r>
          </a:p>
          <a:p>
            <a:pPr lvl="1"/>
            <a:r>
              <a:rPr lang="en-US" dirty="0" smtClean="0"/>
              <a:t>Human diseases</a:t>
            </a:r>
          </a:p>
          <a:p>
            <a:pPr lvl="2"/>
            <a:r>
              <a:rPr lang="en-US" dirty="0" smtClean="0"/>
              <a:t>Yeast infections, ringworm, athlete’s foot</a:t>
            </a:r>
          </a:p>
          <a:p>
            <a:pPr lvl="1"/>
            <a:r>
              <a:rPr lang="en-US" dirty="0" smtClean="0"/>
              <a:t>Plant diseases</a:t>
            </a:r>
          </a:p>
          <a:p>
            <a:pPr lvl="2"/>
            <a:r>
              <a:rPr lang="en-US" dirty="0" smtClean="0"/>
              <a:t>Dutch Elm disease, scab(peaches),  gray mold (strawberries)</a:t>
            </a:r>
            <a:endParaRPr lang="en-US" dirty="0"/>
          </a:p>
        </p:txBody>
      </p:sp>
      <p:pic>
        <p:nvPicPr>
          <p:cNvPr id="4" name="Picture 3" descr="athletes fo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2039" y="1752600"/>
            <a:ext cx="1921961" cy="1981200"/>
          </a:xfrm>
          <a:prstGeom prst="rect">
            <a:avLst/>
          </a:prstGeom>
        </p:spPr>
      </p:pic>
      <p:pic>
        <p:nvPicPr>
          <p:cNvPr id="5" name="Picture 4" descr="ringw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0"/>
            <a:ext cx="1219200" cy="1793823"/>
          </a:xfrm>
          <a:prstGeom prst="rect">
            <a:avLst/>
          </a:prstGeom>
        </p:spPr>
      </p:pic>
      <p:pic>
        <p:nvPicPr>
          <p:cNvPr id="6" name="Picture 5" descr="DutchElmDisea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5192063"/>
            <a:ext cx="2209800" cy="1665937"/>
          </a:xfrm>
          <a:prstGeom prst="rect">
            <a:avLst/>
          </a:prstGeom>
        </p:spPr>
      </p:pic>
      <p:pic>
        <p:nvPicPr>
          <p:cNvPr id="8" name="Picture 7" descr="sca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00" y="4953000"/>
            <a:ext cx="2857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Fungal </a:t>
            </a:r>
            <a:r>
              <a:rPr lang="en-US" dirty="0" err="1" smtClean="0"/>
              <a:t>mutualists</a:t>
            </a:r>
            <a:endParaRPr lang="en-US" dirty="0" smtClean="0"/>
          </a:p>
          <a:p>
            <a:pPr lvl="1"/>
            <a:r>
              <a:rPr lang="en-US" dirty="0" smtClean="0"/>
              <a:t>Lichen</a:t>
            </a:r>
          </a:p>
          <a:p>
            <a:pPr lvl="1"/>
            <a:r>
              <a:rPr lang="en-US" dirty="0" err="1" smtClean="0"/>
              <a:t>Mycorrhizae</a:t>
            </a:r>
            <a:endParaRPr lang="en-US" dirty="0" smtClean="0"/>
          </a:p>
          <a:p>
            <a:pPr lvl="1"/>
            <a:r>
              <a:rPr lang="en-US" dirty="0" smtClean="0"/>
              <a:t>Fungi and insects</a:t>
            </a:r>
            <a:endParaRPr lang="en-US" dirty="0"/>
          </a:p>
        </p:txBody>
      </p:sp>
      <p:pic>
        <p:nvPicPr>
          <p:cNvPr id="4" name="Picture 3" descr="lich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905000"/>
            <a:ext cx="464820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Uses of 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</a:t>
            </a:r>
          </a:p>
          <a:p>
            <a:r>
              <a:rPr lang="en-US" dirty="0" smtClean="0"/>
              <a:t>Healthcare </a:t>
            </a:r>
          </a:p>
          <a:p>
            <a:r>
              <a:rPr lang="en-US" dirty="0" smtClean="0"/>
              <a:t>Model organism for studying genome 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741</TotalTime>
  <Words>72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Ecology of Fungi</vt:lpstr>
      <vt:lpstr>Roles of Fungi</vt:lpstr>
      <vt:lpstr>Roles of Fungi</vt:lpstr>
      <vt:lpstr>Human Uses of Fungi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of Fungi</dc:title>
  <dc:creator>Kelly Rock</dc:creator>
  <cp:lastModifiedBy>FCBOE</cp:lastModifiedBy>
  <cp:revision>58</cp:revision>
  <dcterms:created xsi:type="dcterms:W3CDTF">2010-02-23T19:22:04Z</dcterms:created>
  <dcterms:modified xsi:type="dcterms:W3CDTF">2016-02-29T17:41:50Z</dcterms:modified>
</cp:coreProperties>
</file>