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84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06F5F5-0A26-49F9-9370-71BF39921D5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577266B-828C-42F0-BD0A-56CDB419BAA3}">
      <dgm:prSet phldrT="[Text]"/>
      <dgm:spPr/>
      <dgm:t>
        <a:bodyPr/>
        <a:lstStyle/>
        <a:p>
          <a:r>
            <a:rPr lang="en-US" dirty="0" smtClean="0"/>
            <a:t>Lichen and moss grow (pioneer species)</a:t>
          </a:r>
          <a:endParaRPr lang="en-US" dirty="0"/>
        </a:p>
      </dgm:t>
    </dgm:pt>
    <dgm:pt modelId="{AE8096B4-6BE2-4FCC-B40C-7C3CE2B5964E}" type="parTrans" cxnId="{3E17AC81-BCD9-45C8-9144-E3F7A7E9464A}">
      <dgm:prSet/>
      <dgm:spPr/>
      <dgm:t>
        <a:bodyPr/>
        <a:lstStyle/>
        <a:p>
          <a:endParaRPr lang="en-US"/>
        </a:p>
      </dgm:t>
    </dgm:pt>
    <dgm:pt modelId="{210F3E35-DFB0-4033-BB23-28C71EC0D6AC}" type="sibTrans" cxnId="{3E17AC81-BCD9-45C8-9144-E3F7A7E9464A}">
      <dgm:prSet/>
      <dgm:spPr/>
      <dgm:t>
        <a:bodyPr/>
        <a:lstStyle/>
        <a:p>
          <a:endParaRPr lang="en-US"/>
        </a:p>
      </dgm:t>
    </dgm:pt>
    <dgm:pt modelId="{77B5F3B9-065C-4E84-97B0-E23DD3F67C4D}">
      <dgm:prSet phldrT="[Text]"/>
      <dgm:spPr/>
      <dgm:t>
        <a:bodyPr/>
        <a:lstStyle/>
        <a:p>
          <a:r>
            <a:rPr lang="en-US" dirty="0" smtClean="0"/>
            <a:t>Dirt accumulates</a:t>
          </a:r>
          <a:endParaRPr lang="en-US" dirty="0"/>
        </a:p>
      </dgm:t>
    </dgm:pt>
    <dgm:pt modelId="{9B8229C9-0226-45C8-938C-5A4741390039}" type="parTrans" cxnId="{B6974ECE-F7D7-4C59-9D2B-20D7B6153DF5}">
      <dgm:prSet/>
      <dgm:spPr/>
      <dgm:t>
        <a:bodyPr/>
        <a:lstStyle/>
        <a:p>
          <a:endParaRPr lang="en-US"/>
        </a:p>
      </dgm:t>
    </dgm:pt>
    <dgm:pt modelId="{98039F46-6B8A-499D-B996-3F3596E493C8}" type="sibTrans" cxnId="{B6974ECE-F7D7-4C59-9D2B-20D7B6153DF5}">
      <dgm:prSet/>
      <dgm:spPr/>
      <dgm:t>
        <a:bodyPr/>
        <a:lstStyle/>
        <a:p>
          <a:endParaRPr lang="en-US"/>
        </a:p>
      </dgm:t>
    </dgm:pt>
    <dgm:pt modelId="{27A22740-C399-4009-8C90-7E22C3EF80B0}">
      <dgm:prSet phldrT="[Text]"/>
      <dgm:spPr/>
      <dgm:t>
        <a:bodyPr/>
        <a:lstStyle/>
        <a:p>
          <a:r>
            <a:rPr lang="en-US" dirty="0" smtClean="0"/>
            <a:t>Grasses </a:t>
          </a:r>
        </a:p>
      </dgm:t>
    </dgm:pt>
    <dgm:pt modelId="{EDB4B638-8A3B-45E4-8BF9-82AD62C96D27}" type="parTrans" cxnId="{0A6AEC46-04F5-4EC8-B0A6-1FDF5F5AF748}">
      <dgm:prSet/>
      <dgm:spPr/>
      <dgm:t>
        <a:bodyPr/>
        <a:lstStyle/>
        <a:p>
          <a:endParaRPr lang="en-US"/>
        </a:p>
      </dgm:t>
    </dgm:pt>
    <dgm:pt modelId="{18F4FD66-6892-412D-A808-DB18489E1C12}" type="sibTrans" cxnId="{0A6AEC46-04F5-4EC8-B0A6-1FDF5F5AF748}">
      <dgm:prSet/>
      <dgm:spPr/>
      <dgm:t>
        <a:bodyPr/>
        <a:lstStyle/>
        <a:p>
          <a:endParaRPr lang="en-US"/>
        </a:p>
      </dgm:t>
    </dgm:pt>
    <dgm:pt modelId="{E5F3C908-E5FF-40A1-82BC-B31322F5369D}">
      <dgm:prSet phldrT="[Text]"/>
      <dgm:spPr/>
      <dgm:t>
        <a:bodyPr/>
        <a:lstStyle/>
        <a:p>
          <a:r>
            <a:rPr lang="en-US" dirty="0" smtClean="0"/>
            <a:t>Small Shrubs</a:t>
          </a:r>
        </a:p>
      </dgm:t>
    </dgm:pt>
    <dgm:pt modelId="{D4120048-D22F-485C-B91E-86EF9DCBB680}" type="parTrans" cxnId="{C8E5C241-CE3A-434A-B46E-EF37258E3293}">
      <dgm:prSet/>
      <dgm:spPr/>
      <dgm:t>
        <a:bodyPr/>
        <a:lstStyle/>
        <a:p>
          <a:endParaRPr lang="en-US"/>
        </a:p>
      </dgm:t>
    </dgm:pt>
    <dgm:pt modelId="{D0FE4EF2-D592-47F7-BBB8-726866F7D59C}" type="sibTrans" cxnId="{C8E5C241-CE3A-434A-B46E-EF37258E3293}">
      <dgm:prSet/>
      <dgm:spPr/>
      <dgm:t>
        <a:bodyPr/>
        <a:lstStyle/>
        <a:p>
          <a:endParaRPr lang="en-US"/>
        </a:p>
      </dgm:t>
    </dgm:pt>
    <dgm:pt modelId="{E89E5D11-59D7-48CF-AA09-E815A9A36172}">
      <dgm:prSet phldrT="[Text]"/>
      <dgm:spPr/>
      <dgm:t>
        <a:bodyPr/>
        <a:lstStyle/>
        <a:p>
          <a:r>
            <a:rPr lang="en-US" dirty="0" smtClean="0"/>
            <a:t>Pine trees</a:t>
          </a:r>
        </a:p>
      </dgm:t>
    </dgm:pt>
    <dgm:pt modelId="{7943F4E9-FD77-41C4-B937-7AD1A46400AA}" type="parTrans" cxnId="{6B7F93E6-BC48-4BF4-9301-FAC325325C74}">
      <dgm:prSet/>
      <dgm:spPr/>
      <dgm:t>
        <a:bodyPr/>
        <a:lstStyle/>
        <a:p>
          <a:endParaRPr lang="en-US"/>
        </a:p>
      </dgm:t>
    </dgm:pt>
    <dgm:pt modelId="{681D89D2-3379-444B-A1A1-AAC72DD26F88}" type="sibTrans" cxnId="{6B7F93E6-BC48-4BF4-9301-FAC325325C74}">
      <dgm:prSet/>
      <dgm:spPr/>
      <dgm:t>
        <a:bodyPr/>
        <a:lstStyle/>
        <a:p>
          <a:endParaRPr lang="en-US"/>
        </a:p>
      </dgm:t>
    </dgm:pt>
    <dgm:pt modelId="{DBDA5F0C-B9B5-49FB-B01F-D4439C0B2DC8}">
      <dgm:prSet phldrT="[Text]"/>
      <dgm:spPr/>
      <dgm:t>
        <a:bodyPr/>
        <a:lstStyle/>
        <a:p>
          <a:r>
            <a:rPr lang="en-US" dirty="0" smtClean="0"/>
            <a:t>Deciduous trees (climax community)</a:t>
          </a:r>
        </a:p>
      </dgm:t>
    </dgm:pt>
    <dgm:pt modelId="{708E1449-FDD2-4D91-9044-A058B445A6CC}" type="parTrans" cxnId="{E8D98869-EFE9-45C7-A247-3BD6125F701B}">
      <dgm:prSet/>
      <dgm:spPr/>
      <dgm:t>
        <a:bodyPr/>
        <a:lstStyle/>
        <a:p>
          <a:endParaRPr lang="en-US"/>
        </a:p>
      </dgm:t>
    </dgm:pt>
    <dgm:pt modelId="{FE4DF0C4-3F8D-4909-88A4-A56D2F0AB15A}" type="sibTrans" cxnId="{E8D98869-EFE9-45C7-A247-3BD6125F701B}">
      <dgm:prSet/>
      <dgm:spPr/>
      <dgm:t>
        <a:bodyPr/>
        <a:lstStyle/>
        <a:p>
          <a:endParaRPr lang="en-US"/>
        </a:p>
      </dgm:t>
    </dgm:pt>
    <dgm:pt modelId="{B9834184-4362-4E14-A9EE-D025C811E5F5}" type="pres">
      <dgm:prSet presAssocID="{E006F5F5-0A26-49F9-9370-71BF39921D5B}" presName="CompostProcess" presStyleCnt="0">
        <dgm:presLayoutVars>
          <dgm:dir/>
          <dgm:resizeHandles val="exact"/>
        </dgm:presLayoutVars>
      </dgm:prSet>
      <dgm:spPr/>
    </dgm:pt>
    <dgm:pt modelId="{24B049EC-9E9A-4315-82A9-CE24FE9EA117}" type="pres">
      <dgm:prSet presAssocID="{E006F5F5-0A26-49F9-9370-71BF39921D5B}" presName="arrow" presStyleLbl="bgShp" presStyleIdx="0" presStyleCnt="1"/>
      <dgm:spPr/>
    </dgm:pt>
    <dgm:pt modelId="{A4EF001F-E3DE-422E-B3F4-FC4D2A0BD8A6}" type="pres">
      <dgm:prSet presAssocID="{E006F5F5-0A26-49F9-9370-71BF39921D5B}" presName="linearProcess" presStyleCnt="0"/>
      <dgm:spPr/>
    </dgm:pt>
    <dgm:pt modelId="{7D603583-504D-4ADA-986F-D90C953BD67D}" type="pres">
      <dgm:prSet presAssocID="{C577266B-828C-42F0-BD0A-56CDB419BAA3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28E42-F646-4EA3-9D34-AE0BEC79FE31}" type="pres">
      <dgm:prSet presAssocID="{210F3E35-DFB0-4033-BB23-28C71EC0D6AC}" presName="sibTrans" presStyleCnt="0"/>
      <dgm:spPr/>
    </dgm:pt>
    <dgm:pt modelId="{FCEFAE2A-7ADF-4690-A112-EC198D958DC5}" type="pres">
      <dgm:prSet presAssocID="{77B5F3B9-065C-4E84-97B0-E23DD3F67C4D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64577-A805-4705-B665-33A8845BC73D}" type="pres">
      <dgm:prSet presAssocID="{98039F46-6B8A-499D-B996-3F3596E493C8}" presName="sibTrans" presStyleCnt="0"/>
      <dgm:spPr/>
    </dgm:pt>
    <dgm:pt modelId="{CC6DCDEC-FB9D-4C40-B962-41E209149051}" type="pres">
      <dgm:prSet presAssocID="{27A22740-C399-4009-8C90-7E22C3EF80B0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2C612-ECD1-4207-88E7-7D415648DC80}" type="pres">
      <dgm:prSet presAssocID="{18F4FD66-6892-412D-A808-DB18489E1C12}" presName="sibTrans" presStyleCnt="0"/>
      <dgm:spPr/>
    </dgm:pt>
    <dgm:pt modelId="{E6FD4DDC-3B4D-41E6-B0FF-9A0BB84A3381}" type="pres">
      <dgm:prSet presAssocID="{E5F3C908-E5FF-40A1-82BC-B31322F5369D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2922C-8B36-47E6-9817-FBC3128CEF94}" type="pres">
      <dgm:prSet presAssocID="{D0FE4EF2-D592-47F7-BBB8-726866F7D59C}" presName="sibTrans" presStyleCnt="0"/>
      <dgm:spPr/>
    </dgm:pt>
    <dgm:pt modelId="{0BB0BB12-2FB2-4663-8B52-6AA47D8E1F39}" type="pres">
      <dgm:prSet presAssocID="{E89E5D11-59D7-48CF-AA09-E815A9A36172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0340BC-06A0-47FF-844C-1D4A5C030D66}" type="pres">
      <dgm:prSet presAssocID="{681D89D2-3379-444B-A1A1-AAC72DD26F88}" presName="sibTrans" presStyleCnt="0"/>
      <dgm:spPr/>
    </dgm:pt>
    <dgm:pt modelId="{0C2E685F-F534-42D1-81E8-E12AEF9F49FD}" type="pres">
      <dgm:prSet presAssocID="{DBDA5F0C-B9B5-49FB-B01F-D4439C0B2DC8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9CB686-ED49-46EB-A6F2-7CE0E921F3EE}" type="presOf" srcId="{27A22740-C399-4009-8C90-7E22C3EF80B0}" destId="{CC6DCDEC-FB9D-4C40-B962-41E209149051}" srcOrd="0" destOrd="0" presId="urn:microsoft.com/office/officeart/2005/8/layout/hProcess9"/>
    <dgm:cxn modelId="{E8D98869-EFE9-45C7-A247-3BD6125F701B}" srcId="{E006F5F5-0A26-49F9-9370-71BF39921D5B}" destId="{DBDA5F0C-B9B5-49FB-B01F-D4439C0B2DC8}" srcOrd="5" destOrd="0" parTransId="{708E1449-FDD2-4D91-9044-A058B445A6CC}" sibTransId="{FE4DF0C4-3F8D-4909-88A4-A56D2F0AB15A}"/>
    <dgm:cxn modelId="{B6974ECE-F7D7-4C59-9D2B-20D7B6153DF5}" srcId="{E006F5F5-0A26-49F9-9370-71BF39921D5B}" destId="{77B5F3B9-065C-4E84-97B0-E23DD3F67C4D}" srcOrd="1" destOrd="0" parTransId="{9B8229C9-0226-45C8-938C-5A4741390039}" sibTransId="{98039F46-6B8A-499D-B996-3F3596E493C8}"/>
    <dgm:cxn modelId="{6B7F93E6-BC48-4BF4-9301-FAC325325C74}" srcId="{E006F5F5-0A26-49F9-9370-71BF39921D5B}" destId="{E89E5D11-59D7-48CF-AA09-E815A9A36172}" srcOrd="4" destOrd="0" parTransId="{7943F4E9-FD77-41C4-B937-7AD1A46400AA}" sibTransId="{681D89D2-3379-444B-A1A1-AAC72DD26F88}"/>
    <dgm:cxn modelId="{33F5A854-AEB8-47D6-B64B-F74A0880DA2E}" type="presOf" srcId="{E5F3C908-E5FF-40A1-82BC-B31322F5369D}" destId="{E6FD4DDC-3B4D-41E6-B0FF-9A0BB84A3381}" srcOrd="0" destOrd="0" presId="urn:microsoft.com/office/officeart/2005/8/layout/hProcess9"/>
    <dgm:cxn modelId="{C8E5C241-CE3A-434A-B46E-EF37258E3293}" srcId="{E006F5F5-0A26-49F9-9370-71BF39921D5B}" destId="{E5F3C908-E5FF-40A1-82BC-B31322F5369D}" srcOrd="3" destOrd="0" parTransId="{D4120048-D22F-485C-B91E-86EF9DCBB680}" sibTransId="{D0FE4EF2-D592-47F7-BBB8-726866F7D59C}"/>
    <dgm:cxn modelId="{A161100C-AD3A-4691-9B6D-4E24F5EC29D4}" type="presOf" srcId="{C577266B-828C-42F0-BD0A-56CDB419BAA3}" destId="{7D603583-504D-4ADA-986F-D90C953BD67D}" srcOrd="0" destOrd="0" presId="urn:microsoft.com/office/officeart/2005/8/layout/hProcess9"/>
    <dgm:cxn modelId="{3E17AC81-BCD9-45C8-9144-E3F7A7E9464A}" srcId="{E006F5F5-0A26-49F9-9370-71BF39921D5B}" destId="{C577266B-828C-42F0-BD0A-56CDB419BAA3}" srcOrd="0" destOrd="0" parTransId="{AE8096B4-6BE2-4FCC-B40C-7C3CE2B5964E}" sibTransId="{210F3E35-DFB0-4033-BB23-28C71EC0D6AC}"/>
    <dgm:cxn modelId="{732A2753-F765-48D6-8A36-E895DC071338}" type="presOf" srcId="{DBDA5F0C-B9B5-49FB-B01F-D4439C0B2DC8}" destId="{0C2E685F-F534-42D1-81E8-E12AEF9F49FD}" srcOrd="0" destOrd="0" presId="urn:microsoft.com/office/officeart/2005/8/layout/hProcess9"/>
    <dgm:cxn modelId="{0A6AEC46-04F5-4EC8-B0A6-1FDF5F5AF748}" srcId="{E006F5F5-0A26-49F9-9370-71BF39921D5B}" destId="{27A22740-C399-4009-8C90-7E22C3EF80B0}" srcOrd="2" destOrd="0" parTransId="{EDB4B638-8A3B-45E4-8BF9-82AD62C96D27}" sibTransId="{18F4FD66-6892-412D-A808-DB18489E1C12}"/>
    <dgm:cxn modelId="{5B9EFC1A-1777-4562-84CE-018DF92B4748}" type="presOf" srcId="{E89E5D11-59D7-48CF-AA09-E815A9A36172}" destId="{0BB0BB12-2FB2-4663-8B52-6AA47D8E1F39}" srcOrd="0" destOrd="0" presId="urn:microsoft.com/office/officeart/2005/8/layout/hProcess9"/>
    <dgm:cxn modelId="{9473FC8B-6923-42D5-8198-056716DE0FD5}" type="presOf" srcId="{E006F5F5-0A26-49F9-9370-71BF39921D5B}" destId="{B9834184-4362-4E14-A9EE-D025C811E5F5}" srcOrd="0" destOrd="0" presId="urn:microsoft.com/office/officeart/2005/8/layout/hProcess9"/>
    <dgm:cxn modelId="{50E6F954-052D-4D33-AA97-59D37E6BE27D}" type="presOf" srcId="{77B5F3B9-065C-4E84-97B0-E23DD3F67C4D}" destId="{FCEFAE2A-7ADF-4690-A112-EC198D958DC5}" srcOrd="0" destOrd="0" presId="urn:microsoft.com/office/officeart/2005/8/layout/hProcess9"/>
    <dgm:cxn modelId="{AAB31ADF-EF3F-4873-B17B-2CA26531FFFD}" type="presParOf" srcId="{B9834184-4362-4E14-A9EE-D025C811E5F5}" destId="{24B049EC-9E9A-4315-82A9-CE24FE9EA117}" srcOrd="0" destOrd="0" presId="urn:microsoft.com/office/officeart/2005/8/layout/hProcess9"/>
    <dgm:cxn modelId="{58CD9B18-5463-4E23-A08E-41AEC15D0205}" type="presParOf" srcId="{B9834184-4362-4E14-A9EE-D025C811E5F5}" destId="{A4EF001F-E3DE-422E-B3F4-FC4D2A0BD8A6}" srcOrd="1" destOrd="0" presId="urn:microsoft.com/office/officeart/2005/8/layout/hProcess9"/>
    <dgm:cxn modelId="{EE9D36EC-0B16-47F5-99A4-FC8FCB4BE162}" type="presParOf" srcId="{A4EF001F-E3DE-422E-B3F4-FC4D2A0BD8A6}" destId="{7D603583-504D-4ADA-986F-D90C953BD67D}" srcOrd="0" destOrd="0" presId="urn:microsoft.com/office/officeart/2005/8/layout/hProcess9"/>
    <dgm:cxn modelId="{D4CE04C9-B874-4ECA-BF91-C028C021B6B9}" type="presParOf" srcId="{A4EF001F-E3DE-422E-B3F4-FC4D2A0BD8A6}" destId="{91128E42-F646-4EA3-9D34-AE0BEC79FE31}" srcOrd="1" destOrd="0" presId="urn:microsoft.com/office/officeart/2005/8/layout/hProcess9"/>
    <dgm:cxn modelId="{E7697DF4-5007-4B53-B932-E63A5DC0520D}" type="presParOf" srcId="{A4EF001F-E3DE-422E-B3F4-FC4D2A0BD8A6}" destId="{FCEFAE2A-7ADF-4690-A112-EC198D958DC5}" srcOrd="2" destOrd="0" presId="urn:microsoft.com/office/officeart/2005/8/layout/hProcess9"/>
    <dgm:cxn modelId="{69FF104B-5669-4AB4-9707-6D69D74ECA5C}" type="presParOf" srcId="{A4EF001F-E3DE-422E-B3F4-FC4D2A0BD8A6}" destId="{C6364577-A805-4705-B665-33A8845BC73D}" srcOrd="3" destOrd="0" presId="urn:microsoft.com/office/officeart/2005/8/layout/hProcess9"/>
    <dgm:cxn modelId="{468890E2-A9C7-4A8F-B745-A1B8C2D683E5}" type="presParOf" srcId="{A4EF001F-E3DE-422E-B3F4-FC4D2A0BD8A6}" destId="{CC6DCDEC-FB9D-4C40-B962-41E209149051}" srcOrd="4" destOrd="0" presId="urn:microsoft.com/office/officeart/2005/8/layout/hProcess9"/>
    <dgm:cxn modelId="{8FD6B4CD-1ED3-4C30-8586-33C6B6D4E44A}" type="presParOf" srcId="{A4EF001F-E3DE-422E-B3F4-FC4D2A0BD8A6}" destId="{92B2C612-ECD1-4207-88E7-7D415648DC80}" srcOrd="5" destOrd="0" presId="urn:microsoft.com/office/officeart/2005/8/layout/hProcess9"/>
    <dgm:cxn modelId="{76A01787-C979-49E4-AF23-F6F7B3E2C436}" type="presParOf" srcId="{A4EF001F-E3DE-422E-B3F4-FC4D2A0BD8A6}" destId="{E6FD4DDC-3B4D-41E6-B0FF-9A0BB84A3381}" srcOrd="6" destOrd="0" presId="urn:microsoft.com/office/officeart/2005/8/layout/hProcess9"/>
    <dgm:cxn modelId="{79D0E5BA-49F8-44FF-A5C6-9B2BAA18EADB}" type="presParOf" srcId="{A4EF001F-E3DE-422E-B3F4-FC4D2A0BD8A6}" destId="{BB32922C-8B36-47E6-9817-FBC3128CEF94}" srcOrd="7" destOrd="0" presId="urn:microsoft.com/office/officeart/2005/8/layout/hProcess9"/>
    <dgm:cxn modelId="{B5FEF306-4C44-4883-8532-CCFA90B4ED61}" type="presParOf" srcId="{A4EF001F-E3DE-422E-B3F4-FC4D2A0BD8A6}" destId="{0BB0BB12-2FB2-4663-8B52-6AA47D8E1F39}" srcOrd="8" destOrd="0" presId="urn:microsoft.com/office/officeart/2005/8/layout/hProcess9"/>
    <dgm:cxn modelId="{32D7380E-1A87-4B67-A428-9EDFF33BB2E1}" type="presParOf" srcId="{A4EF001F-E3DE-422E-B3F4-FC4D2A0BD8A6}" destId="{650340BC-06A0-47FF-844C-1D4A5C030D66}" srcOrd="9" destOrd="0" presId="urn:microsoft.com/office/officeart/2005/8/layout/hProcess9"/>
    <dgm:cxn modelId="{382C83D8-6516-4C7D-AF20-F4DB6FB8035D}" type="presParOf" srcId="{A4EF001F-E3DE-422E-B3F4-FC4D2A0BD8A6}" destId="{0C2E685F-F534-42D1-81E8-E12AEF9F49FD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CBA9FD-2DAD-441B-975A-B2532D32A0A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CDF46D8-8F73-405A-80B7-B25B8E2A7321}">
      <dgm:prSet phldrT="[Text]"/>
      <dgm:spPr/>
      <dgm:t>
        <a:bodyPr/>
        <a:lstStyle/>
        <a:p>
          <a:r>
            <a:rPr lang="en-US" dirty="0" smtClean="0"/>
            <a:t>Begins with dirt</a:t>
          </a:r>
          <a:endParaRPr lang="en-US" dirty="0"/>
        </a:p>
      </dgm:t>
    </dgm:pt>
    <dgm:pt modelId="{BEEB47A4-A426-48A0-9CF7-003A2C3A94BA}" type="parTrans" cxnId="{CFC8281A-2EA8-4413-AB47-E24B57826370}">
      <dgm:prSet/>
      <dgm:spPr/>
      <dgm:t>
        <a:bodyPr/>
        <a:lstStyle/>
        <a:p>
          <a:endParaRPr lang="en-US"/>
        </a:p>
      </dgm:t>
    </dgm:pt>
    <dgm:pt modelId="{0F8694F1-C238-45DD-8E6A-3AB2B181F315}" type="sibTrans" cxnId="{CFC8281A-2EA8-4413-AB47-E24B57826370}">
      <dgm:prSet/>
      <dgm:spPr/>
      <dgm:t>
        <a:bodyPr/>
        <a:lstStyle/>
        <a:p>
          <a:endParaRPr lang="en-US"/>
        </a:p>
      </dgm:t>
    </dgm:pt>
    <dgm:pt modelId="{5D505B04-A590-4F0D-BFCC-F209154E62AE}">
      <dgm:prSet phldrT="[Text]"/>
      <dgm:spPr/>
      <dgm:t>
        <a:bodyPr/>
        <a:lstStyle/>
        <a:p>
          <a:r>
            <a:rPr lang="en-US" dirty="0" smtClean="0"/>
            <a:t>Grasses</a:t>
          </a:r>
          <a:endParaRPr lang="en-US" dirty="0"/>
        </a:p>
      </dgm:t>
    </dgm:pt>
    <dgm:pt modelId="{5A189B85-A96D-44C1-81C1-7178F2EB24DF}" type="parTrans" cxnId="{EA52D764-B4CB-4213-AC04-D4E04F6AD055}">
      <dgm:prSet/>
      <dgm:spPr/>
      <dgm:t>
        <a:bodyPr/>
        <a:lstStyle/>
        <a:p>
          <a:endParaRPr lang="en-US"/>
        </a:p>
      </dgm:t>
    </dgm:pt>
    <dgm:pt modelId="{E0B1EA53-E281-4534-850E-D437D1433BE2}" type="sibTrans" cxnId="{EA52D764-B4CB-4213-AC04-D4E04F6AD055}">
      <dgm:prSet/>
      <dgm:spPr/>
      <dgm:t>
        <a:bodyPr/>
        <a:lstStyle/>
        <a:p>
          <a:endParaRPr lang="en-US"/>
        </a:p>
      </dgm:t>
    </dgm:pt>
    <dgm:pt modelId="{E22520AD-4698-412B-BECC-FA98DEE9C505}">
      <dgm:prSet phldrT="[Text]"/>
      <dgm:spPr/>
      <dgm:t>
        <a:bodyPr/>
        <a:lstStyle/>
        <a:p>
          <a:r>
            <a:rPr lang="en-US" dirty="0" smtClean="0"/>
            <a:t>Small Shrubs</a:t>
          </a:r>
        </a:p>
      </dgm:t>
    </dgm:pt>
    <dgm:pt modelId="{1FD2317E-7645-4F28-9DCB-01F53B0E74A4}" type="parTrans" cxnId="{A0638F15-6FA5-438C-A087-7710129AB817}">
      <dgm:prSet/>
      <dgm:spPr/>
      <dgm:t>
        <a:bodyPr/>
        <a:lstStyle/>
        <a:p>
          <a:endParaRPr lang="en-US"/>
        </a:p>
      </dgm:t>
    </dgm:pt>
    <dgm:pt modelId="{5D0D067C-C632-4CEB-9B5B-BCB8EA81ABC7}" type="sibTrans" cxnId="{A0638F15-6FA5-438C-A087-7710129AB817}">
      <dgm:prSet/>
      <dgm:spPr/>
      <dgm:t>
        <a:bodyPr/>
        <a:lstStyle/>
        <a:p>
          <a:endParaRPr lang="en-US"/>
        </a:p>
      </dgm:t>
    </dgm:pt>
    <dgm:pt modelId="{4717DA3A-C423-4333-A2BF-2C156A70DA71}">
      <dgm:prSet phldrT="[Text]"/>
      <dgm:spPr/>
      <dgm:t>
        <a:bodyPr/>
        <a:lstStyle/>
        <a:p>
          <a:r>
            <a:rPr lang="en-US" dirty="0" smtClean="0"/>
            <a:t>Pine trees</a:t>
          </a:r>
        </a:p>
      </dgm:t>
    </dgm:pt>
    <dgm:pt modelId="{97B7F284-F416-4B00-97BD-FEAA298C8D85}" type="parTrans" cxnId="{DA50C274-F348-47FE-BC1B-43E7E68B5623}">
      <dgm:prSet/>
      <dgm:spPr/>
      <dgm:t>
        <a:bodyPr/>
        <a:lstStyle/>
        <a:p>
          <a:endParaRPr lang="en-US"/>
        </a:p>
      </dgm:t>
    </dgm:pt>
    <dgm:pt modelId="{2B6217F5-C114-45C3-9B16-886B4ABCAC87}" type="sibTrans" cxnId="{DA50C274-F348-47FE-BC1B-43E7E68B5623}">
      <dgm:prSet/>
      <dgm:spPr/>
      <dgm:t>
        <a:bodyPr/>
        <a:lstStyle/>
        <a:p>
          <a:endParaRPr lang="en-US"/>
        </a:p>
      </dgm:t>
    </dgm:pt>
    <dgm:pt modelId="{3466A30A-C975-4FC0-9E53-EE634F03621D}">
      <dgm:prSet phldrT="[Text]"/>
      <dgm:spPr/>
      <dgm:t>
        <a:bodyPr/>
        <a:lstStyle/>
        <a:p>
          <a:r>
            <a:rPr lang="en-US" dirty="0" smtClean="0"/>
            <a:t>Deciduous trees</a:t>
          </a:r>
        </a:p>
      </dgm:t>
    </dgm:pt>
    <dgm:pt modelId="{97066708-B201-4964-97DC-90B119DB55BA}" type="parTrans" cxnId="{2227B07A-B816-4E27-ADBD-355E6760E022}">
      <dgm:prSet/>
      <dgm:spPr/>
      <dgm:t>
        <a:bodyPr/>
        <a:lstStyle/>
        <a:p>
          <a:endParaRPr lang="en-US"/>
        </a:p>
      </dgm:t>
    </dgm:pt>
    <dgm:pt modelId="{F139C427-E1F8-43B2-BFAD-5AF3F53AABA3}" type="sibTrans" cxnId="{2227B07A-B816-4E27-ADBD-355E6760E022}">
      <dgm:prSet/>
      <dgm:spPr/>
      <dgm:t>
        <a:bodyPr/>
        <a:lstStyle/>
        <a:p>
          <a:endParaRPr lang="en-US"/>
        </a:p>
      </dgm:t>
    </dgm:pt>
    <dgm:pt modelId="{FADB1C46-4773-43A1-B9B5-A5958323C1F6}" type="pres">
      <dgm:prSet presAssocID="{5DCBA9FD-2DAD-441B-975A-B2532D32A0AD}" presName="CompostProcess" presStyleCnt="0">
        <dgm:presLayoutVars>
          <dgm:dir/>
          <dgm:resizeHandles val="exact"/>
        </dgm:presLayoutVars>
      </dgm:prSet>
      <dgm:spPr/>
    </dgm:pt>
    <dgm:pt modelId="{85EB51A5-4BD8-4462-9675-C9B3A33202DF}" type="pres">
      <dgm:prSet presAssocID="{5DCBA9FD-2DAD-441B-975A-B2532D32A0AD}" presName="arrow" presStyleLbl="bgShp" presStyleIdx="0" presStyleCnt="1"/>
      <dgm:spPr/>
    </dgm:pt>
    <dgm:pt modelId="{CF71024A-9EDA-45C8-B091-3E8719EBE295}" type="pres">
      <dgm:prSet presAssocID="{5DCBA9FD-2DAD-441B-975A-B2532D32A0AD}" presName="linearProcess" presStyleCnt="0"/>
      <dgm:spPr/>
    </dgm:pt>
    <dgm:pt modelId="{9FB16096-2075-48A5-BBBF-3B4658F114F5}" type="pres">
      <dgm:prSet presAssocID="{FCDF46D8-8F73-405A-80B7-B25B8E2A7321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859CD-6853-4D95-AC70-8CCD27289D26}" type="pres">
      <dgm:prSet presAssocID="{0F8694F1-C238-45DD-8E6A-3AB2B181F315}" presName="sibTrans" presStyleCnt="0"/>
      <dgm:spPr/>
    </dgm:pt>
    <dgm:pt modelId="{98AA83CC-B1E6-4170-830F-A2016D951771}" type="pres">
      <dgm:prSet presAssocID="{5D505B04-A590-4F0D-BFCC-F209154E62AE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0AD289-DE6D-46A0-B1EA-A44045F5C785}" type="pres">
      <dgm:prSet presAssocID="{E0B1EA53-E281-4534-850E-D437D1433BE2}" presName="sibTrans" presStyleCnt="0"/>
      <dgm:spPr/>
    </dgm:pt>
    <dgm:pt modelId="{A6432202-E5E5-4B44-B3D4-F103448D68C9}" type="pres">
      <dgm:prSet presAssocID="{E22520AD-4698-412B-BECC-FA98DEE9C505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6B7EF8-5182-4DC3-AE91-935216337D76}" type="pres">
      <dgm:prSet presAssocID="{5D0D067C-C632-4CEB-9B5B-BCB8EA81ABC7}" presName="sibTrans" presStyleCnt="0"/>
      <dgm:spPr/>
    </dgm:pt>
    <dgm:pt modelId="{94AB2472-2A94-44AA-B586-98E193031C13}" type="pres">
      <dgm:prSet presAssocID="{4717DA3A-C423-4333-A2BF-2C156A70DA71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17E27-0D6B-4110-B398-46C62873E6A1}" type="pres">
      <dgm:prSet presAssocID="{2B6217F5-C114-45C3-9B16-886B4ABCAC87}" presName="sibTrans" presStyleCnt="0"/>
      <dgm:spPr/>
    </dgm:pt>
    <dgm:pt modelId="{C17C62A0-8D32-4D3F-B69F-A2C5E0891824}" type="pres">
      <dgm:prSet presAssocID="{3466A30A-C975-4FC0-9E53-EE634F03621D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A46E07-323E-4678-AC55-7203C106A4F7}" type="presOf" srcId="{5DCBA9FD-2DAD-441B-975A-B2532D32A0AD}" destId="{FADB1C46-4773-43A1-B9B5-A5958323C1F6}" srcOrd="0" destOrd="0" presId="urn:microsoft.com/office/officeart/2005/8/layout/hProcess9"/>
    <dgm:cxn modelId="{A0638F15-6FA5-438C-A087-7710129AB817}" srcId="{5DCBA9FD-2DAD-441B-975A-B2532D32A0AD}" destId="{E22520AD-4698-412B-BECC-FA98DEE9C505}" srcOrd="2" destOrd="0" parTransId="{1FD2317E-7645-4F28-9DCB-01F53B0E74A4}" sibTransId="{5D0D067C-C632-4CEB-9B5B-BCB8EA81ABC7}"/>
    <dgm:cxn modelId="{F0256E74-C610-4E7F-A5F3-1B2BC1D9C2CD}" type="presOf" srcId="{3466A30A-C975-4FC0-9E53-EE634F03621D}" destId="{C17C62A0-8D32-4D3F-B69F-A2C5E0891824}" srcOrd="0" destOrd="0" presId="urn:microsoft.com/office/officeart/2005/8/layout/hProcess9"/>
    <dgm:cxn modelId="{EA52D764-B4CB-4213-AC04-D4E04F6AD055}" srcId="{5DCBA9FD-2DAD-441B-975A-B2532D32A0AD}" destId="{5D505B04-A590-4F0D-BFCC-F209154E62AE}" srcOrd="1" destOrd="0" parTransId="{5A189B85-A96D-44C1-81C1-7178F2EB24DF}" sibTransId="{E0B1EA53-E281-4534-850E-D437D1433BE2}"/>
    <dgm:cxn modelId="{DA50C274-F348-47FE-BC1B-43E7E68B5623}" srcId="{5DCBA9FD-2DAD-441B-975A-B2532D32A0AD}" destId="{4717DA3A-C423-4333-A2BF-2C156A70DA71}" srcOrd="3" destOrd="0" parTransId="{97B7F284-F416-4B00-97BD-FEAA298C8D85}" sibTransId="{2B6217F5-C114-45C3-9B16-886B4ABCAC87}"/>
    <dgm:cxn modelId="{316842DE-82FC-4354-ADB9-E8EA36AB40B6}" type="presOf" srcId="{FCDF46D8-8F73-405A-80B7-B25B8E2A7321}" destId="{9FB16096-2075-48A5-BBBF-3B4658F114F5}" srcOrd="0" destOrd="0" presId="urn:microsoft.com/office/officeart/2005/8/layout/hProcess9"/>
    <dgm:cxn modelId="{CFC8281A-2EA8-4413-AB47-E24B57826370}" srcId="{5DCBA9FD-2DAD-441B-975A-B2532D32A0AD}" destId="{FCDF46D8-8F73-405A-80B7-B25B8E2A7321}" srcOrd="0" destOrd="0" parTransId="{BEEB47A4-A426-48A0-9CF7-003A2C3A94BA}" sibTransId="{0F8694F1-C238-45DD-8E6A-3AB2B181F315}"/>
    <dgm:cxn modelId="{C38E3E24-8036-44F5-A5E1-C03EDAE7E763}" type="presOf" srcId="{4717DA3A-C423-4333-A2BF-2C156A70DA71}" destId="{94AB2472-2A94-44AA-B586-98E193031C13}" srcOrd="0" destOrd="0" presId="urn:microsoft.com/office/officeart/2005/8/layout/hProcess9"/>
    <dgm:cxn modelId="{67F16188-EBED-474E-BE84-10AFA68224BF}" type="presOf" srcId="{5D505B04-A590-4F0D-BFCC-F209154E62AE}" destId="{98AA83CC-B1E6-4170-830F-A2016D951771}" srcOrd="0" destOrd="0" presId="urn:microsoft.com/office/officeart/2005/8/layout/hProcess9"/>
    <dgm:cxn modelId="{2201A982-707C-45F4-875C-7F04DEB1F4B1}" type="presOf" srcId="{E22520AD-4698-412B-BECC-FA98DEE9C505}" destId="{A6432202-E5E5-4B44-B3D4-F103448D68C9}" srcOrd="0" destOrd="0" presId="urn:microsoft.com/office/officeart/2005/8/layout/hProcess9"/>
    <dgm:cxn modelId="{2227B07A-B816-4E27-ADBD-355E6760E022}" srcId="{5DCBA9FD-2DAD-441B-975A-B2532D32A0AD}" destId="{3466A30A-C975-4FC0-9E53-EE634F03621D}" srcOrd="4" destOrd="0" parTransId="{97066708-B201-4964-97DC-90B119DB55BA}" sibTransId="{F139C427-E1F8-43B2-BFAD-5AF3F53AABA3}"/>
    <dgm:cxn modelId="{74FB5260-3E45-4E42-927A-F7B3EC3E45EF}" type="presParOf" srcId="{FADB1C46-4773-43A1-B9B5-A5958323C1F6}" destId="{85EB51A5-4BD8-4462-9675-C9B3A33202DF}" srcOrd="0" destOrd="0" presId="urn:microsoft.com/office/officeart/2005/8/layout/hProcess9"/>
    <dgm:cxn modelId="{FAA100BE-03CA-4475-845D-53AE2400E327}" type="presParOf" srcId="{FADB1C46-4773-43A1-B9B5-A5958323C1F6}" destId="{CF71024A-9EDA-45C8-B091-3E8719EBE295}" srcOrd="1" destOrd="0" presId="urn:microsoft.com/office/officeart/2005/8/layout/hProcess9"/>
    <dgm:cxn modelId="{67E7AC07-C5A3-4A49-883E-6DF3121FEC7D}" type="presParOf" srcId="{CF71024A-9EDA-45C8-B091-3E8719EBE295}" destId="{9FB16096-2075-48A5-BBBF-3B4658F114F5}" srcOrd="0" destOrd="0" presId="urn:microsoft.com/office/officeart/2005/8/layout/hProcess9"/>
    <dgm:cxn modelId="{4D6271CE-CCAE-4C94-ABC6-1D2D575E53FD}" type="presParOf" srcId="{CF71024A-9EDA-45C8-B091-3E8719EBE295}" destId="{602859CD-6853-4D95-AC70-8CCD27289D26}" srcOrd="1" destOrd="0" presId="urn:microsoft.com/office/officeart/2005/8/layout/hProcess9"/>
    <dgm:cxn modelId="{A0FAFA29-F639-418F-BF43-57532404630F}" type="presParOf" srcId="{CF71024A-9EDA-45C8-B091-3E8719EBE295}" destId="{98AA83CC-B1E6-4170-830F-A2016D951771}" srcOrd="2" destOrd="0" presId="urn:microsoft.com/office/officeart/2005/8/layout/hProcess9"/>
    <dgm:cxn modelId="{F1AAD217-BCBE-4679-B15B-A3AF464FAC21}" type="presParOf" srcId="{CF71024A-9EDA-45C8-B091-3E8719EBE295}" destId="{E30AD289-DE6D-46A0-B1EA-A44045F5C785}" srcOrd="3" destOrd="0" presId="urn:microsoft.com/office/officeart/2005/8/layout/hProcess9"/>
    <dgm:cxn modelId="{A257B697-8769-483C-B74A-39F9C8678DBE}" type="presParOf" srcId="{CF71024A-9EDA-45C8-B091-3E8719EBE295}" destId="{A6432202-E5E5-4B44-B3D4-F103448D68C9}" srcOrd="4" destOrd="0" presId="urn:microsoft.com/office/officeart/2005/8/layout/hProcess9"/>
    <dgm:cxn modelId="{8F3E3562-3AA4-4050-8FF9-1E7D7FDB086B}" type="presParOf" srcId="{CF71024A-9EDA-45C8-B091-3E8719EBE295}" destId="{156B7EF8-5182-4DC3-AE91-935216337D76}" srcOrd="5" destOrd="0" presId="urn:microsoft.com/office/officeart/2005/8/layout/hProcess9"/>
    <dgm:cxn modelId="{7300839C-5609-4BD1-87CB-E35DA0B86B35}" type="presParOf" srcId="{CF71024A-9EDA-45C8-B091-3E8719EBE295}" destId="{94AB2472-2A94-44AA-B586-98E193031C13}" srcOrd="6" destOrd="0" presId="urn:microsoft.com/office/officeart/2005/8/layout/hProcess9"/>
    <dgm:cxn modelId="{D81B7C90-A64D-402F-A015-C479C0E04C38}" type="presParOf" srcId="{CF71024A-9EDA-45C8-B091-3E8719EBE295}" destId="{D5317E27-0D6B-4110-B398-46C62873E6A1}" srcOrd="7" destOrd="0" presId="urn:microsoft.com/office/officeart/2005/8/layout/hProcess9"/>
    <dgm:cxn modelId="{2056E148-B68A-4935-A1D1-317213EBA97F}" type="presParOf" srcId="{CF71024A-9EDA-45C8-B091-3E8719EBE295}" destId="{C17C62A0-8D32-4D3F-B69F-A2C5E0891824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0F5B4D6-DA69-47E4-BF4B-1AFAAF1FDE90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A0900A8-FD2B-4923-B65E-15EDD7920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F5B4D6-DA69-47E4-BF4B-1AFAAF1FDE90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900A8-FD2B-4923-B65E-15EDD7920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F5B4D6-DA69-47E4-BF4B-1AFAAF1FDE90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900A8-FD2B-4923-B65E-15EDD7920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F5B4D6-DA69-47E4-BF4B-1AFAAF1FDE90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900A8-FD2B-4923-B65E-15EDD7920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0F5B4D6-DA69-47E4-BF4B-1AFAAF1FDE90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A0900A8-FD2B-4923-B65E-15EDD7920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F5B4D6-DA69-47E4-BF4B-1AFAAF1FDE90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A0900A8-FD2B-4923-B65E-15EDD7920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F5B4D6-DA69-47E4-BF4B-1AFAAF1FDE90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A0900A8-FD2B-4923-B65E-15EDD7920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F5B4D6-DA69-47E4-BF4B-1AFAAF1FDE90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900A8-FD2B-4923-B65E-15EDD7920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F5B4D6-DA69-47E4-BF4B-1AFAAF1FDE90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900A8-FD2B-4923-B65E-15EDD7920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0F5B4D6-DA69-47E4-BF4B-1AFAAF1FDE90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A0900A8-FD2B-4923-B65E-15EDD7920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0F5B4D6-DA69-47E4-BF4B-1AFAAF1FDE90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A0900A8-FD2B-4923-B65E-15EDD7920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0F5B4D6-DA69-47E4-BF4B-1AFAAF1FDE90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A0900A8-FD2B-4923-B65E-15EDD7920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Ecological Succession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How do communities change over time after a disturbance?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succession?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Succession occurs following a disturbance in a community</a:t>
            </a:r>
          </a:p>
          <a:p>
            <a:r>
              <a:rPr lang="en-US" dirty="0" smtClean="0"/>
              <a:t>Organisms appear in a specific sequence when the community is regenerated</a:t>
            </a:r>
          </a:p>
          <a:p>
            <a:r>
              <a:rPr lang="en-US" dirty="0" smtClean="0"/>
              <a:t>Two types: </a:t>
            </a:r>
          </a:p>
          <a:p>
            <a:pPr lvl="1"/>
            <a:r>
              <a:rPr lang="en-US" dirty="0" smtClean="0"/>
              <a:t>Primary Succession</a:t>
            </a:r>
          </a:p>
          <a:p>
            <a:pPr lvl="1"/>
            <a:r>
              <a:rPr lang="en-US" dirty="0" smtClean="0"/>
              <a:t>Secondary Succession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after exposure or formation of rock</a:t>
            </a:r>
          </a:p>
          <a:p>
            <a:pPr lvl="1"/>
            <a:r>
              <a:rPr lang="en-US" dirty="0" smtClean="0"/>
              <a:t>Ex. Glaciers melting, lava flow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" y="2362200"/>
          <a:ext cx="8763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B049EC-9E9A-4315-82A9-CE24FE9EA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24B049EC-9E9A-4315-82A9-CE24FE9EA1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603583-504D-4ADA-986F-D90C953BD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7D603583-504D-4ADA-986F-D90C953BD6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EFAE2A-7ADF-4690-A112-EC198D958D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FCEFAE2A-7ADF-4690-A112-EC198D958D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6DCDEC-FB9D-4C40-B962-41E2091490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CC6DCDEC-FB9D-4C40-B962-41E2091490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FD4DDC-3B4D-41E6-B0FF-9A0BB84A33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E6FD4DDC-3B4D-41E6-B0FF-9A0BB84A33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B0BB12-2FB2-4663-8B52-6AA47D8E1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0BB0BB12-2FB2-4663-8B52-6AA47D8E1F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2E685F-F534-42D1-81E8-E12AEF9F4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0C2E685F-F534-42D1-81E8-E12AEF9F49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Succession</a:t>
            </a:r>
            <a:endParaRPr lang="en-US" dirty="0"/>
          </a:p>
        </p:txBody>
      </p:sp>
      <p:pic>
        <p:nvPicPr>
          <p:cNvPr id="4" name="Content Placeholder 3" descr="Primary success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832" y="1981200"/>
            <a:ext cx="90424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after land has been cleared</a:t>
            </a:r>
          </a:p>
          <a:p>
            <a:pPr lvl="1"/>
            <a:r>
              <a:rPr lang="en-US" dirty="0" smtClean="0"/>
              <a:t>Ex. Natural disasters, abandoned farms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" y="2438400"/>
          <a:ext cx="8763000" cy="421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EB51A5-4BD8-4462-9675-C9B3A33202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85EB51A5-4BD8-4462-9675-C9B3A33202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B16096-2075-48A5-BBBF-3B4658F114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9FB16096-2075-48A5-BBBF-3B4658F114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AA83CC-B1E6-4170-830F-A2016D951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98AA83CC-B1E6-4170-830F-A2016D9517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432202-E5E5-4B44-B3D4-F103448D68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A6432202-E5E5-4B44-B3D4-F103448D68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AB2472-2A94-44AA-B586-98E193031C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94AB2472-2A94-44AA-B586-98E193031C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7C62A0-8D32-4D3F-B69F-A2C5E08918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C17C62A0-8D32-4D3F-B69F-A2C5E08918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Succession</a:t>
            </a:r>
            <a:endParaRPr lang="en-US" dirty="0"/>
          </a:p>
        </p:txBody>
      </p:sp>
      <p:pic>
        <p:nvPicPr>
          <p:cNvPr id="4" name="Content Placeholder 3" descr="Secondary success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82815"/>
            <a:ext cx="9144000" cy="385280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29</TotalTime>
  <Words>108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Rockwell</vt:lpstr>
      <vt:lpstr>Wingdings 2</vt:lpstr>
      <vt:lpstr>Foundry</vt:lpstr>
      <vt:lpstr>Ecological Succession</vt:lpstr>
      <vt:lpstr>What is succession? </vt:lpstr>
      <vt:lpstr>Primary Succession</vt:lpstr>
      <vt:lpstr>Primary Succession</vt:lpstr>
      <vt:lpstr>Secondary Succession</vt:lpstr>
      <vt:lpstr>Secondary Succession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Kelly Rock</dc:creator>
  <cp:lastModifiedBy>Nicole M. Trahan</cp:lastModifiedBy>
  <cp:revision>5</cp:revision>
  <dcterms:created xsi:type="dcterms:W3CDTF">2009-10-07T11:33:51Z</dcterms:created>
  <dcterms:modified xsi:type="dcterms:W3CDTF">2017-04-19T13:12:00Z</dcterms:modified>
</cp:coreProperties>
</file>