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4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F8AA1D-01FC-42DF-8F2B-BAEDD917E0BA}" type="datetimeFigureOut">
              <a:rPr lang="en-US" smtClean="0"/>
              <a:t>10/19/13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12FBD0-8FFC-4EFE-B04C-E3D7E36756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Transforming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Energy can change from one form to another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800" dirty="0" smtClean="0"/>
              <a:t>Electrical energy </a:t>
            </a:r>
            <a:r>
              <a:rPr lang="en-US" sz="2800" dirty="0" smtClean="0">
                <a:sym typeface="Wingdings" pitchFamily="2" charset="2"/>
              </a:rPr>
              <a:t> light, thermal energy, sound</a:t>
            </a:r>
          </a:p>
          <a:p>
            <a:pPr lvl="2"/>
            <a:r>
              <a:rPr lang="en-US" sz="2800" dirty="0" smtClean="0">
                <a:sym typeface="Wingdings" pitchFamily="2" charset="2"/>
              </a:rPr>
              <a:t>Chemical energy  kinetic energy to move a car, thermal energy of a fire</a:t>
            </a:r>
          </a:p>
          <a:p>
            <a:pPr lvl="2"/>
            <a:r>
              <a:rPr lang="en-US" sz="2800" dirty="0" smtClean="0">
                <a:sym typeface="Wingdings" pitchFamily="2" charset="2"/>
              </a:rPr>
              <a:t>Light energy  into chemical bonds (plants do this – what’s it called?)</a:t>
            </a:r>
            <a:endParaRPr lang="en-US" sz="2800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485717" cy="1713195"/>
          </a:xfrm>
          <a:prstGeom prst="rect">
            <a:avLst/>
          </a:prstGeom>
        </p:spPr>
      </p:pic>
      <p:pic>
        <p:nvPicPr>
          <p:cNvPr id="5" name="Picture 4" descr="url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495800"/>
            <a:ext cx="2298700" cy="1721806"/>
          </a:xfrm>
          <a:prstGeom prst="rect">
            <a:avLst/>
          </a:prstGeom>
        </p:spPr>
      </p:pic>
      <p:pic>
        <p:nvPicPr>
          <p:cNvPr id="6" name="Picture 5" descr="10-reasons-you-should-buy-a-diesel-ca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19600"/>
            <a:ext cx="2438400" cy="1829526"/>
          </a:xfrm>
          <a:prstGeom prst="rect">
            <a:avLst/>
          </a:prstGeom>
        </p:spPr>
      </p:pic>
      <p:pic>
        <p:nvPicPr>
          <p:cNvPr id="7" name="Picture 6" descr="plantbn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572000"/>
            <a:ext cx="3048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Conversions between kinetic and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r>
              <a:rPr lang="en-US" b="1" u="sng" dirty="0" smtClean="0"/>
              <a:t>Mechanical energy </a:t>
            </a:r>
            <a:r>
              <a:rPr lang="en-US" dirty="0" smtClean="0"/>
              <a:t>is the total amount of potential and kinetic energy in a system and can be expressed by this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/>
              <a:t>Mechanical energy = potential energy + kinetic energy</a:t>
            </a:r>
            <a:endParaRPr lang="en-US" sz="3200" b="1" dirty="0" smtClean="0"/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It’s energy due to the position and motion of an object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Law of 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law of conservation of energy </a:t>
            </a:r>
            <a:r>
              <a:rPr lang="en-US" dirty="0" smtClean="0"/>
              <a:t>states that energy cannot be created or destroyed.</a:t>
            </a:r>
          </a:p>
          <a:p>
            <a:r>
              <a:rPr lang="en-US" dirty="0" smtClean="0"/>
              <a:t>Energy can change from one form to another, but the total amount of energy never changes.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313</TotalTime>
  <Words>126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Conservation of Energy</vt:lpstr>
      <vt:lpstr>Transforming Energy</vt:lpstr>
      <vt:lpstr>Conversions between kinetic and Potential Energy</vt:lpstr>
      <vt:lpstr>The Law of Conservation of Energy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Paulding</dc:creator>
  <cp:lastModifiedBy>Lauren Marrone</cp:lastModifiedBy>
  <cp:revision>27</cp:revision>
  <dcterms:created xsi:type="dcterms:W3CDTF">2012-10-30T14:27:58Z</dcterms:created>
  <dcterms:modified xsi:type="dcterms:W3CDTF">2013-10-19T17:51:42Z</dcterms:modified>
</cp:coreProperties>
</file>