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8" r:id="rId2"/>
    <p:sldId id="259" r:id="rId3"/>
    <p:sldId id="260" r:id="rId4"/>
    <p:sldId id="262" r:id="rId5"/>
    <p:sldId id="268" r:id="rId6"/>
    <p:sldId id="263" r:id="rId7"/>
    <p:sldId id="273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9AA54-A6D2-0847-A04A-6FAA3242D72A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C7538-D1EF-5445-878A-E71D64A80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9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ED27A8-8F78-7544-A487-B58170220EE2}" type="slidenum">
              <a:rPr lang="en-US" sz="1200">
                <a:solidFill>
                  <a:schemeClr val="tx1"/>
                </a:solidFill>
              </a:rPr>
              <a:pPr eaLnBrk="1" hangingPunct="1"/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5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A084DA-9F81-554C-B611-A0A0B2BD502B}" type="slidenum">
              <a:rPr lang="en-US" sz="1200">
                <a:solidFill>
                  <a:schemeClr val="tx1"/>
                </a:solidFill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05442A-5951-634C-88BD-187C82B4486D}" type="slidenum">
              <a:rPr lang="en-US" sz="1200">
                <a:solidFill>
                  <a:schemeClr val="tx1"/>
                </a:solidFill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3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8FF214-2A8A-8C4C-A485-008E9E39637A}" type="slidenum">
              <a:rPr lang="en-US" sz="1200">
                <a:solidFill>
                  <a:schemeClr val="tx1"/>
                </a:solidFill>
              </a:rPr>
              <a:pPr eaLnBrk="1" hangingPunct="1"/>
              <a:t>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461DAF-C804-C74A-BC9E-94C935D5C6BD}" type="slidenum">
              <a:rPr lang="en-US" sz="1200">
                <a:solidFill>
                  <a:schemeClr val="tx1"/>
                </a:solidFill>
              </a:rPr>
              <a:pPr eaLnBrk="1" hangingPunct="1"/>
              <a:t>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92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A9322F-1049-9348-8A53-242F47E7D3DB}" type="slidenum">
              <a:rPr lang="en-US" sz="1200">
                <a:solidFill>
                  <a:schemeClr val="tx1"/>
                </a:solidFill>
              </a:rPr>
              <a:pPr eaLnBrk="1" hangingPunct="1"/>
              <a:t>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0B2A21A1-115F-5347-9E29-077B5F86044B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1A1-115F-5347-9E29-077B5F86044B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B2A21A1-115F-5347-9E29-077B5F86044B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96F8257-1B8D-BB4A-BF00-D9FB53349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 </a:t>
            </a:r>
          </a:p>
          <a:p>
            <a:r>
              <a:rPr lang="en-US" dirty="0" smtClean="0"/>
              <a:t>Physical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374450" y="801672"/>
            <a:ext cx="8288066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A </a:t>
            </a:r>
            <a:r>
              <a:rPr lang="en-US" sz="3200" b="1" u="sng" dirty="0">
                <a:solidFill>
                  <a:srgbClr val="191919"/>
                </a:solidFill>
                <a:latin typeface="Times New Roman" charset="0"/>
              </a:rPr>
              <a:t>reference point 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is needed to determine the position of an </a:t>
            </a:r>
            <a:r>
              <a:rPr lang="en-US" sz="3200" dirty="0" smtClean="0">
                <a:solidFill>
                  <a:srgbClr val="191919"/>
                </a:solidFill>
                <a:latin typeface="Times New Roman" charset="0"/>
              </a:rPr>
              <a:t>object</a:t>
            </a:r>
            <a:endParaRPr lang="en-US" sz="3200" b="1" dirty="0">
              <a:solidFill>
                <a:srgbClr val="191919"/>
              </a:solidFill>
              <a:latin typeface="Times New Roman" charset="0"/>
            </a:endParaRP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374450" y="2341998"/>
            <a:ext cx="8288066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 u="sng" dirty="0">
                <a:solidFill>
                  <a:srgbClr val="191919"/>
                </a:solidFill>
                <a:latin typeface="Times New Roman" charset="0"/>
              </a:rPr>
              <a:t>Motion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 occurs when an object changes its position relative to a reference point.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0170"/>
            <a:ext cx="8041440" cy="1442674"/>
          </a:xfrm>
        </p:spPr>
        <p:txBody>
          <a:bodyPr/>
          <a:lstStyle/>
          <a:p>
            <a:r>
              <a:rPr lang="en-US" dirty="0" smtClean="0"/>
              <a:t>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13" descr="im07-distance_displac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5" y="961799"/>
            <a:ext cx="4173179" cy="502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-334436"/>
            <a:ext cx="8041440" cy="1442674"/>
          </a:xfrm>
        </p:spPr>
        <p:txBody>
          <a:bodyPr/>
          <a:lstStyle/>
          <a:p>
            <a:r>
              <a:rPr lang="en-US" dirty="0" smtClean="0"/>
              <a:t>Distance vs. Displacement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2914" y="989993"/>
            <a:ext cx="3781926" cy="4999732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b="1" u="sng" dirty="0" smtClean="0"/>
              <a:t>Distance: </a:t>
            </a:r>
            <a:r>
              <a:rPr lang="en-US" dirty="0" smtClean="0"/>
              <a:t>How far you have moved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b="1" u="sng" dirty="0" smtClean="0"/>
              <a:t>Displacement: </a:t>
            </a:r>
            <a:r>
              <a:rPr lang="en-US" dirty="0" smtClean="0"/>
              <a:t>is the distance and direction of an object’s change in position from the starting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179161" y="2155192"/>
            <a:ext cx="7525406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dirty="0" smtClean="0">
                <a:solidFill>
                  <a:srgbClr val="191919"/>
                </a:solidFill>
                <a:latin typeface="Times New Roman" charset="0"/>
              </a:rPr>
              <a:t>How fast an object is moving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.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384505" y="780457"/>
            <a:ext cx="8320062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4000" b="1" u="sng" dirty="0">
                <a:solidFill>
                  <a:srgbClr val="191919"/>
                </a:solidFill>
                <a:latin typeface="Times New Roman" charset="0"/>
              </a:rPr>
              <a:t>Speed</a:t>
            </a:r>
            <a:r>
              <a:rPr lang="en-US" sz="6000" dirty="0">
                <a:solidFill>
                  <a:srgbClr val="191919"/>
                </a:solidFill>
                <a:latin typeface="Times New Roman" charset="0"/>
              </a:rPr>
              <a:t> 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is the distance an object travels per unit of time.</a:t>
            </a:r>
            <a:r>
              <a:rPr lang="en-US" sz="3200" b="1" dirty="0">
                <a:solidFill>
                  <a:srgbClr val="191919"/>
                </a:solidFill>
                <a:latin typeface="Times New Roman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90" y="-312016"/>
            <a:ext cx="8041440" cy="1442674"/>
          </a:xfrm>
        </p:spPr>
        <p:txBody>
          <a:bodyPr/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pic>
        <p:nvPicPr>
          <p:cNvPr id="3" name="Picture 2" descr="mainImagerunn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69" y="3189144"/>
            <a:ext cx="53975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6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412100" y="1120000"/>
            <a:ext cx="8046100" cy="301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2800" b="1" u="sng" dirty="0">
                <a:solidFill>
                  <a:srgbClr val="191919"/>
                </a:solidFill>
                <a:latin typeface="Times New Roman" charset="0"/>
              </a:rPr>
              <a:t>Average speed </a:t>
            </a:r>
            <a:r>
              <a:rPr lang="en-US" sz="2800" dirty="0">
                <a:solidFill>
                  <a:srgbClr val="191919"/>
                </a:solidFill>
                <a:latin typeface="Times New Roman" charset="0"/>
              </a:rPr>
              <a:t>is the </a:t>
            </a:r>
            <a:r>
              <a:rPr lang="en-US" sz="2800" b="1" dirty="0">
                <a:solidFill>
                  <a:srgbClr val="191919"/>
                </a:solidFill>
                <a:latin typeface="Times New Roman" charset="0"/>
              </a:rPr>
              <a:t>total distance</a:t>
            </a:r>
            <a:r>
              <a:rPr lang="en-US" sz="2800" dirty="0">
                <a:solidFill>
                  <a:srgbClr val="191919"/>
                </a:solidFill>
                <a:latin typeface="Times New Roman" charset="0"/>
              </a:rPr>
              <a:t> traveled divided by the </a:t>
            </a:r>
            <a:r>
              <a:rPr lang="en-US" sz="2800" b="1" dirty="0">
                <a:solidFill>
                  <a:srgbClr val="191919"/>
                </a:solidFill>
                <a:latin typeface="Times New Roman" charset="0"/>
              </a:rPr>
              <a:t>total time of travel</a:t>
            </a:r>
            <a:r>
              <a:rPr lang="en-US" sz="2800" dirty="0">
                <a:solidFill>
                  <a:srgbClr val="191919"/>
                </a:solidFill>
                <a:latin typeface="Times New Roman" charset="0"/>
              </a:rPr>
              <a:t>.  </a:t>
            </a:r>
            <a:endParaRPr lang="en-US" sz="2800" dirty="0" smtClean="0">
              <a:solidFill>
                <a:srgbClr val="191919"/>
              </a:solidFill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rgbClr val="191919"/>
              </a:solidFill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2800" b="1" u="sng" dirty="0">
                <a:solidFill>
                  <a:srgbClr val="191919"/>
                </a:solidFill>
                <a:latin typeface="Times New Roman" charset="0"/>
              </a:rPr>
              <a:t>Instantaneous speed</a:t>
            </a:r>
            <a:r>
              <a:rPr lang="en-US" sz="2800" dirty="0">
                <a:solidFill>
                  <a:srgbClr val="191919"/>
                </a:solidFill>
                <a:latin typeface="Times New Roman" charset="0"/>
              </a:rPr>
              <a:t>: </a:t>
            </a:r>
            <a:r>
              <a:rPr lang="en-US" sz="2800" dirty="0">
                <a:solidFill>
                  <a:srgbClr val="191919"/>
                </a:solidFill>
                <a:latin typeface="Times New Roman" charset="0"/>
                <a:sym typeface="Wingdings" charset="0"/>
              </a:rPr>
              <a:t> </a:t>
            </a:r>
            <a:r>
              <a:rPr lang="en-US" sz="2800" dirty="0">
                <a:solidFill>
                  <a:srgbClr val="191919"/>
                </a:solidFill>
                <a:latin typeface="Times New Roman" charset="0"/>
              </a:rPr>
              <a:t>is the speed at a given point in time.</a:t>
            </a:r>
            <a:r>
              <a:rPr lang="en-US" sz="2800" b="1" dirty="0">
                <a:solidFill>
                  <a:srgbClr val="191919"/>
                </a:solidFill>
                <a:latin typeface="Times New Roman" charset="0"/>
              </a:rPr>
              <a:t> </a:t>
            </a:r>
          </a:p>
          <a:p>
            <a:pPr marL="0" indent="0"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</a:pPr>
            <a:endParaRPr lang="en-US" sz="3200" dirty="0">
              <a:solidFill>
                <a:srgbClr val="191919"/>
              </a:solidFill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5652"/>
            <a:ext cx="9074616" cy="1442674"/>
          </a:xfrm>
        </p:spPr>
        <p:txBody>
          <a:bodyPr/>
          <a:lstStyle/>
          <a:p>
            <a:r>
              <a:rPr lang="en-US" sz="4000" dirty="0" smtClean="0"/>
              <a:t>Average Speed vs. instantaneous speed </a:t>
            </a:r>
            <a:endParaRPr lang="en-US" sz="4000" dirty="0"/>
          </a:p>
        </p:txBody>
      </p:sp>
      <p:pic>
        <p:nvPicPr>
          <p:cNvPr id="4" name="Picture 13" descr="im16-speed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41" y="3350800"/>
            <a:ext cx="3062712" cy="295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2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49434" y="1046555"/>
            <a:ext cx="8135519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dirty="0" smtClean="0">
                <a:solidFill>
                  <a:srgbClr val="191919"/>
                </a:solidFill>
                <a:latin typeface="Times New Roman" charset="0"/>
              </a:rPr>
              <a:t>speed 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is the rate at which distance is traveled or the </a:t>
            </a:r>
            <a:r>
              <a:rPr lang="en-US" sz="3200" dirty="0" smtClean="0">
                <a:solidFill>
                  <a:srgbClr val="191919"/>
                </a:solidFill>
                <a:latin typeface="Times New Roman" charset="0"/>
              </a:rPr>
              <a:t>rate 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of change in position.</a:t>
            </a:r>
            <a:r>
              <a:rPr lang="en-US" sz="3200" b="1" dirty="0">
                <a:solidFill>
                  <a:srgbClr val="191919"/>
                </a:solidFill>
                <a:latin typeface="Times New Roman" charset="0"/>
              </a:rPr>
              <a:t> </a:t>
            </a:r>
            <a:endParaRPr lang="en-US" sz="3200" b="1" dirty="0" smtClean="0">
              <a:solidFill>
                <a:srgbClr val="191919"/>
              </a:solidFill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362475"/>
            <a:ext cx="8041440" cy="1442674"/>
          </a:xfrm>
        </p:spPr>
        <p:txBody>
          <a:bodyPr/>
          <a:lstStyle/>
          <a:p>
            <a:r>
              <a:rPr lang="en-US" dirty="0" smtClean="0"/>
              <a:t>Calculating Speed</a:t>
            </a:r>
            <a:endParaRPr lang="en-US" dirty="0"/>
          </a:p>
        </p:txBody>
      </p:sp>
      <p:pic>
        <p:nvPicPr>
          <p:cNvPr id="3" name="Picture 2" descr="speed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0" y="2776677"/>
            <a:ext cx="2857500" cy="2857500"/>
          </a:xfrm>
          <a:prstGeom prst="rect">
            <a:avLst/>
          </a:prstGeom>
        </p:spPr>
      </p:pic>
      <p:pic>
        <p:nvPicPr>
          <p:cNvPr id="4" name="Picture 3" descr="s2table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52" y="2844633"/>
            <a:ext cx="36322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412100" y="971395"/>
            <a:ext cx="8122299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Speed describes only how fast something is moving.</a:t>
            </a:r>
            <a:r>
              <a:rPr lang="en-US" sz="3200" b="1" dirty="0">
                <a:solidFill>
                  <a:srgbClr val="191919"/>
                </a:solidFill>
                <a:latin typeface="Times New Roman" charset="0"/>
              </a:rPr>
              <a:t> 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433539" y="2039196"/>
            <a:ext cx="8102825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3200" b="1" u="sng" dirty="0">
                <a:solidFill>
                  <a:srgbClr val="191919"/>
                </a:solidFill>
                <a:latin typeface="Times New Roman" charset="0"/>
              </a:rPr>
              <a:t>Velocity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 includes the speed of an object and the </a:t>
            </a:r>
            <a:r>
              <a:rPr lang="en-US" sz="3200" b="1" dirty="0">
                <a:solidFill>
                  <a:srgbClr val="191919"/>
                </a:solidFill>
                <a:latin typeface="Times New Roman" charset="0"/>
              </a:rPr>
              <a:t>direction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 of its motion.</a:t>
            </a:r>
            <a:r>
              <a:rPr lang="en-US" sz="3200" b="1" dirty="0">
                <a:solidFill>
                  <a:srgbClr val="191919"/>
                </a:solidFill>
                <a:latin typeface="Times New Roman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345660"/>
            <a:ext cx="8041440" cy="1442674"/>
          </a:xfrm>
        </p:spPr>
        <p:txBody>
          <a:bodyPr/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pic>
        <p:nvPicPr>
          <p:cNvPr id="3" name="Picture 2" descr="veloc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5" y="3345028"/>
            <a:ext cx="4076850" cy="2980780"/>
          </a:xfrm>
          <a:prstGeom prst="rect">
            <a:avLst/>
          </a:prstGeom>
        </p:spPr>
      </p:pic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79" y="3626405"/>
            <a:ext cx="2743200" cy="1511300"/>
          </a:xfrm>
          <a:prstGeom prst="rect">
            <a:avLst/>
          </a:prstGeom>
        </p:spPr>
      </p:pic>
      <p:grpSp>
        <p:nvGrpSpPr>
          <p:cNvPr id="42" name="SMARTInkShape-Group1"/>
          <p:cNvGrpSpPr/>
          <p:nvPr/>
        </p:nvGrpSpPr>
        <p:grpSpPr>
          <a:xfrm>
            <a:off x="3477894" y="2973586"/>
            <a:ext cx="2353193" cy="1887542"/>
            <a:chOff x="3477894" y="2973586"/>
            <a:chExt cx="2353193" cy="1887542"/>
          </a:xfrm>
        </p:grpSpPr>
        <p:sp>
          <p:nvSpPr>
            <p:cNvPr id="5" name="SMARTInkShape-1"/>
            <p:cNvSpPr/>
            <p:nvPr/>
          </p:nvSpPr>
          <p:spPr>
            <a:xfrm>
              <a:off x="3607962" y="3098601"/>
              <a:ext cx="321101" cy="428625"/>
            </a:xfrm>
            <a:custGeom>
              <a:avLst/>
              <a:gdLst/>
              <a:ahLst/>
              <a:cxnLst/>
              <a:rect l="0" t="0" r="0" b="0"/>
              <a:pathLst>
                <a:path w="321101" h="428625">
                  <a:moveTo>
                    <a:pt x="8561" y="0"/>
                  </a:moveTo>
                  <a:lnTo>
                    <a:pt x="0" y="0"/>
                  </a:lnTo>
                  <a:lnTo>
                    <a:pt x="13815" y="23850"/>
                  </a:lnTo>
                  <a:lnTo>
                    <a:pt x="21694" y="40140"/>
                  </a:lnTo>
                  <a:lnTo>
                    <a:pt x="40681" y="80950"/>
                  </a:lnTo>
                  <a:lnTo>
                    <a:pt x="55733" y="118847"/>
                  </a:lnTo>
                  <a:lnTo>
                    <a:pt x="71816" y="152623"/>
                  </a:lnTo>
                  <a:lnTo>
                    <a:pt x="89150" y="190412"/>
                  </a:lnTo>
                  <a:lnTo>
                    <a:pt x="106853" y="230382"/>
                  </a:lnTo>
                  <a:lnTo>
                    <a:pt x="124667" y="267361"/>
                  </a:lnTo>
                  <a:lnTo>
                    <a:pt x="139867" y="303452"/>
                  </a:lnTo>
                  <a:lnTo>
                    <a:pt x="158632" y="346463"/>
                  </a:lnTo>
                  <a:lnTo>
                    <a:pt x="181447" y="383622"/>
                  </a:lnTo>
                  <a:lnTo>
                    <a:pt x="203676" y="422273"/>
                  </a:lnTo>
                  <a:lnTo>
                    <a:pt x="212396" y="427789"/>
                  </a:lnTo>
                  <a:lnTo>
                    <a:pt x="211920" y="428068"/>
                  </a:lnTo>
                  <a:lnTo>
                    <a:pt x="205111" y="428619"/>
                  </a:lnTo>
                  <a:lnTo>
                    <a:pt x="209784" y="428624"/>
                  </a:lnTo>
                  <a:lnTo>
                    <a:pt x="211170" y="427632"/>
                  </a:lnTo>
                  <a:lnTo>
                    <a:pt x="213579" y="420936"/>
                  </a:lnTo>
                  <a:lnTo>
                    <a:pt x="214930" y="394809"/>
                  </a:lnTo>
                  <a:lnTo>
                    <a:pt x="221011" y="374247"/>
                  </a:lnTo>
                  <a:lnTo>
                    <a:pt x="222506" y="351076"/>
                  </a:lnTo>
                  <a:lnTo>
                    <a:pt x="228002" y="339259"/>
                  </a:lnTo>
                  <a:lnTo>
                    <a:pt x="235075" y="327391"/>
                  </a:lnTo>
                  <a:lnTo>
                    <a:pt x="246373" y="285564"/>
                  </a:lnTo>
                  <a:lnTo>
                    <a:pt x="255511" y="241163"/>
                  </a:lnTo>
                  <a:lnTo>
                    <a:pt x="264459" y="196536"/>
                  </a:lnTo>
                  <a:lnTo>
                    <a:pt x="271859" y="159374"/>
                  </a:lnTo>
                  <a:lnTo>
                    <a:pt x="278493" y="118553"/>
                  </a:lnTo>
                  <a:lnTo>
                    <a:pt x="289719" y="74559"/>
                  </a:lnTo>
                  <a:lnTo>
                    <a:pt x="300533" y="57760"/>
                  </a:lnTo>
                  <a:lnTo>
                    <a:pt x="308282" y="47983"/>
                  </a:lnTo>
                  <a:lnTo>
                    <a:pt x="310442" y="41831"/>
                  </a:lnTo>
                  <a:lnTo>
                    <a:pt x="312010" y="39794"/>
                  </a:lnTo>
                  <a:lnTo>
                    <a:pt x="321019" y="35750"/>
                  </a:lnTo>
                  <a:lnTo>
                    <a:pt x="321100" y="35719"/>
                  </a:lnTo>
                  <a:lnTo>
                    <a:pt x="315955" y="35719"/>
                  </a:lnTo>
                  <a:lnTo>
                    <a:pt x="321100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"/>
            <p:cNvSpPr/>
            <p:nvPr/>
          </p:nvSpPr>
          <p:spPr>
            <a:xfrm>
              <a:off x="3991570" y="3205758"/>
              <a:ext cx="133946" cy="8930"/>
            </a:xfrm>
            <a:custGeom>
              <a:avLst/>
              <a:gdLst/>
              <a:ahLst/>
              <a:cxnLst/>
              <a:rect l="0" t="0" r="0" b="0"/>
              <a:pathLst>
                <a:path w="133946" h="8930">
                  <a:moveTo>
                    <a:pt x="0" y="8929"/>
                  </a:moveTo>
                  <a:lnTo>
                    <a:pt x="42956" y="8929"/>
                  </a:lnTo>
                  <a:lnTo>
                    <a:pt x="74532" y="7937"/>
                  </a:lnTo>
                  <a:lnTo>
                    <a:pt x="91897" y="1241"/>
                  </a:lnTo>
                  <a:lnTo>
                    <a:pt x="1339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"/>
            <p:cNvSpPr/>
            <p:nvPr/>
          </p:nvSpPr>
          <p:spPr>
            <a:xfrm>
              <a:off x="4013214" y="3295054"/>
              <a:ext cx="85513" cy="1"/>
            </a:xfrm>
            <a:custGeom>
              <a:avLst/>
              <a:gdLst/>
              <a:ahLst/>
              <a:cxnLst/>
              <a:rect l="0" t="0" r="0" b="0"/>
              <a:pathLst>
                <a:path w="85513" h="1">
                  <a:moveTo>
                    <a:pt x="5145" y="0"/>
                  </a:moveTo>
                  <a:lnTo>
                    <a:pt x="0" y="0"/>
                  </a:lnTo>
                  <a:lnTo>
                    <a:pt x="43529" y="0"/>
                  </a:lnTo>
                  <a:lnTo>
                    <a:pt x="855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"/>
            <p:cNvSpPr/>
            <p:nvPr/>
          </p:nvSpPr>
          <p:spPr>
            <a:xfrm>
              <a:off x="4242852" y="3155965"/>
              <a:ext cx="159485" cy="263946"/>
            </a:xfrm>
            <a:custGeom>
              <a:avLst/>
              <a:gdLst/>
              <a:ahLst/>
              <a:cxnLst/>
              <a:rect l="0" t="0" r="0" b="0"/>
              <a:pathLst>
                <a:path w="159485" h="263946">
                  <a:moveTo>
                    <a:pt x="16609" y="5144"/>
                  </a:moveTo>
                  <a:lnTo>
                    <a:pt x="8047" y="5144"/>
                  </a:lnTo>
                  <a:lnTo>
                    <a:pt x="7788" y="404"/>
                  </a:lnTo>
                  <a:lnTo>
                    <a:pt x="6760" y="0"/>
                  </a:lnTo>
                  <a:lnTo>
                    <a:pt x="0" y="4271"/>
                  </a:lnTo>
                  <a:lnTo>
                    <a:pt x="1951" y="7402"/>
                  </a:lnTo>
                  <a:lnTo>
                    <a:pt x="3860" y="9626"/>
                  </a:lnTo>
                  <a:lnTo>
                    <a:pt x="5982" y="17389"/>
                  </a:lnTo>
                  <a:lnTo>
                    <a:pt x="10176" y="59797"/>
                  </a:lnTo>
                  <a:lnTo>
                    <a:pt x="15338" y="99394"/>
                  </a:lnTo>
                  <a:lnTo>
                    <a:pt x="23487" y="138304"/>
                  </a:lnTo>
                  <a:lnTo>
                    <a:pt x="37566" y="178894"/>
                  </a:lnTo>
                  <a:lnTo>
                    <a:pt x="49698" y="217349"/>
                  </a:lnTo>
                  <a:lnTo>
                    <a:pt x="52151" y="229434"/>
                  </a:lnTo>
                  <a:lnTo>
                    <a:pt x="59110" y="241816"/>
                  </a:lnTo>
                  <a:lnTo>
                    <a:pt x="73273" y="257961"/>
                  </a:lnTo>
                  <a:lnTo>
                    <a:pt x="79165" y="261375"/>
                  </a:lnTo>
                  <a:lnTo>
                    <a:pt x="87526" y="263945"/>
                  </a:lnTo>
                  <a:lnTo>
                    <a:pt x="92633" y="254577"/>
                  </a:lnTo>
                  <a:lnTo>
                    <a:pt x="102255" y="214230"/>
                  </a:lnTo>
                  <a:lnTo>
                    <a:pt x="107830" y="175540"/>
                  </a:lnTo>
                  <a:lnTo>
                    <a:pt x="118192" y="139234"/>
                  </a:lnTo>
                  <a:lnTo>
                    <a:pt x="129793" y="102407"/>
                  </a:lnTo>
                  <a:lnTo>
                    <a:pt x="141640" y="63236"/>
                  </a:lnTo>
                  <a:lnTo>
                    <a:pt x="150372" y="37672"/>
                  </a:lnTo>
                  <a:lnTo>
                    <a:pt x="152417" y="35759"/>
                  </a:lnTo>
                  <a:lnTo>
                    <a:pt x="154773" y="34484"/>
                  </a:lnTo>
                  <a:lnTo>
                    <a:pt x="156343" y="32642"/>
                  </a:lnTo>
                  <a:lnTo>
                    <a:pt x="159484" y="23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"/>
            <p:cNvSpPr/>
            <p:nvPr/>
          </p:nvSpPr>
          <p:spPr>
            <a:xfrm>
              <a:off x="4446984" y="3136129"/>
              <a:ext cx="178595" cy="265390"/>
            </a:xfrm>
            <a:custGeom>
              <a:avLst/>
              <a:gdLst/>
              <a:ahLst/>
              <a:cxnLst/>
              <a:rect l="0" t="0" r="0" b="0"/>
              <a:pathLst>
                <a:path w="178595" h="265390">
                  <a:moveTo>
                    <a:pt x="0" y="149996"/>
                  </a:moveTo>
                  <a:lnTo>
                    <a:pt x="31217" y="149003"/>
                  </a:lnTo>
                  <a:lnTo>
                    <a:pt x="69204" y="132827"/>
                  </a:lnTo>
                  <a:lnTo>
                    <a:pt x="106078" y="112114"/>
                  </a:lnTo>
                  <a:lnTo>
                    <a:pt x="149683" y="76089"/>
                  </a:lnTo>
                  <a:lnTo>
                    <a:pt x="163292" y="54258"/>
                  </a:lnTo>
                  <a:lnTo>
                    <a:pt x="167776" y="36742"/>
                  </a:lnTo>
                  <a:lnTo>
                    <a:pt x="169105" y="23724"/>
                  </a:lnTo>
                  <a:lnTo>
                    <a:pt x="166770" y="16815"/>
                  </a:lnTo>
                  <a:lnTo>
                    <a:pt x="163417" y="10437"/>
                  </a:lnTo>
                  <a:lnTo>
                    <a:pt x="161927" y="4295"/>
                  </a:lnTo>
                  <a:lnTo>
                    <a:pt x="158553" y="2261"/>
                  </a:lnTo>
                  <a:lnTo>
                    <a:pt x="146866" y="0"/>
                  </a:lnTo>
                  <a:lnTo>
                    <a:pt x="137042" y="1641"/>
                  </a:lnTo>
                  <a:lnTo>
                    <a:pt x="128376" y="6670"/>
                  </a:lnTo>
                  <a:lnTo>
                    <a:pt x="86499" y="45808"/>
                  </a:lnTo>
                  <a:lnTo>
                    <a:pt x="72179" y="63010"/>
                  </a:lnTo>
                  <a:lnTo>
                    <a:pt x="52255" y="103746"/>
                  </a:lnTo>
                  <a:lnTo>
                    <a:pt x="34245" y="145490"/>
                  </a:lnTo>
                  <a:lnTo>
                    <a:pt x="28999" y="175450"/>
                  </a:lnTo>
                  <a:lnTo>
                    <a:pt x="32184" y="203178"/>
                  </a:lnTo>
                  <a:lnTo>
                    <a:pt x="39412" y="225505"/>
                  </a:lnTo>
                  <a:lnTo>
                    <a:pt x="50259" y="238456"/>
                  </a:lnTo>
                  <a:lnTo>
                    <a:pt x="76735" y="258200"/>
                  </a:lnTo>
                  <a:lnTo>
                    <a:pt x="99796" y="263746"/>
                  </a:lnTo>
                  <a:lnTo>
                    <a:pt x="125481" y="265389"/>
                  </a:lnTo>
                  <a:lnTo>
                    <a:pt x="168856" y="251855"/>
                  </a:lnTo>
                  <a:lnTo>
                    <a:pt x="178594" y="248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"/>
            <p:cNvSpPr/>
            <p:nvPr/>
          </p:nvSpPr>
          <p:spPr>
            <a:xfrm>
              <a:off x="4732744" y="3053953"/>
              <a:ext cx="17850" cy="294680"/>
            </a:xfrm>
            <a:custGeom>
              <a:avLst/>
              <a:gdLst/>
              <a:ahLst/>
              <a:cxnLst/>
              <a:rect l="0" t="0" r="0" b="0"/>
              <a:pathLst>
                <a:path w="17850" h="294680">
                  <a:moveTo>
                    <a:pt x="17849" y="0"/>
                  </a:moveTo>
                  <a:lnTo>
                    <a:pt x="17849" y="4740"/>
                  </a:lnTo>
                  <a:lnTo>
                    <a:pt x="16858" y="6137"/>
                  </a:lnTo>
                  <a:lnTo>
                    <a:pt x="15204" y="7068"/>
                  </a:lnTo>
                  <a:lnTo>
                    <a:pt x="13109" y="7688"/>
                  </a:lnTo>
                  <a:lnTo>
                    <a:pt x="11713" y="10086"/>
                  </a:lnTo>
                  <a:lnTo>
                    <a:pt x="9472" y="30840"/>
                  </a:lnTo>
                  <a:lnTo>
                    <a:pt x="2855" y="72963"/>
                  </a:lnTo>
                  <a:lnTo>
                    <a:pt x="556" y="116975"/>
                  </a:lnTo>
                  <a:lnTo>
                    <a:pt x="158" y="152068"/>
                  </a:lnTo>
                  <a:lnTo>
                    <a:pt x="40" y="187602"/>
                  </a:lnTo>
                  <a:lnTo>
                    <a:pt x="0" y="230423"/>
                  </a:lnTo>
                  <a:lnTo>
                    <a:pt x="7121" y="271697"/>
                  </a:lnTo>
                  <a:lnTo>
                    <a:pt x="17849" y="294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"/>
            <p:cNvSpPr/>
            <p:nvPr/>
          </p:nvSpPr>
          <p:spPr>
            <a:xfrm>
              <a:off x="4806013" y="3187959"/>
              <a:ext cx="174836" cy="187261"/>
            </a:xfrm>
            <a:custGeom>
              <a:avLst/>
              <a:gdLst/>
              <a:ahLst/>
              <a:cxnLst/>
              <a:rect l="0" t="0" r="0" b="0"/>
              <a:pathLst>
                <a:path w="174836" h="187261">
                  <a:moveTo>
                    <a:pt x="16018" y="8869"/>
                  </a:moveTo>
                  <a:lnTo>
                    <a:pt x="16018" y="13609"/>
                  </a:lnTo>
                  <a:lnTo>
                    <a:pt x="15026" y="15006"/>
                  </a:lnTo>
                  <a:lnTo>
                    <a:pt x="13372" y="15937"/>
                  </a:lnTo>
                  <a:lnTo>
                    <a:pt x="11278" y="16557"/>
                  </a:lnTo>
                  <a:lnTo>
                    <a:pt x="9882" y="18955"/>
                  </a:lnTo>
                  <a:lnTo>
                    <a:pt x="7640" y="39708"/>
                  </a:lnTo>
                  <a:lnTo>
                    <a:pt x="1024" y="81832"/>
                  </a:lnTo>
                  <a:lnTo>
                    <a:pt x="0" y="112398"/>
                  </a:lnTo>
                  <a:lnTo>
                    <a:pt x="8320" y="154141"/>
                  </a:lnTo>
                  <a:lnTo>
                    <a:pt x="27106" y="179669"/>
                  </a:lnTo>
                  <a:lnTo>
                    <a:pt x="36160" y="183999"/>
                  </a:lnTo>
                  <a:lnTo>
                    <a:pt x="75683" y="187260"/>
                  </a:lnTo>
                  <a:lnTo>
                    <a:pt x="87515" y="182081"/>
                  </a:lnTo>
                  <a:lnTo>
                    <a:pt x="129131" y="145476"/>
                  </a:lnTo>
                  <a:lnTo>
                    <a:pt x="146988" y="123097"/>
                  </a:lnTo>
                  <a:lnTo>
                    <a:pt x="163671" y="82732"/>
                  </a:lnTo>
                  <a:lnTo>
                    <a:pt x="174835" y="40718"/>
                  </a:lnTo>
                  <a:lnTo>
                    <a:pt x="173254" y="27654"/>
                  </a:lnTo>
                  <a:lnTo>
                    <a:pt x="169245" y="16226"/>
                  </a:lnTo>
                  <a:lnTo>
                    <a:pt x="164155" y="7840"/>
                  </a:lnTo>
                  <a:lnTo>
                    <a:pt x="160417" y="5206"/>
                  </a:lnTo>
                  <a:lnTo>
                    <a:pt x="146666" y="1500"/>
                  </a:lnTo>
                  <a:lnTo>
                    <a:pt x="112614" y="0"/>
                  </a:lnTo>
                  <a:lnTo>
                    <a:pt x="105912" y="2612"/>
                  </a:lnTo>
                  <a:lnTo>
                    <a:pt x="96385" y="8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"/>
            <p:cNvSpPr/>
            <p:nvPr/>
          </p:nvSpPr>
          <p:spPr>
            <a:xfrm>
              <a:off x="5029332" y="3107531"/>
              <a:ext cx="158817" cy="192215"/>
            </a:xfrm>
            <a:custGeom>
              <a:avLst/>
              <a:gdLst/>
              <a:ahLst/>
              <a:cxnLst/>
              <a:rect l="0" t="0" r="0" b="0"/>
              <a:pathLst>
                <a:path w="158817" h="192215">
                  <a:moveTo>
                    <a:pt x="114168" y="0"/>
                  </a:moveTo>
                  <a:lnTo>
                    <a:pt x="109428" y="0"/>
                  </a:lnTo>
                  <a:lnTo>
                    <a:pt x="108031" y="992"/>
                  </a:lnTo>
                  <a:lnTo>
                    <a:pt x="107100" y="2646"/>
                  </a:lnTo>
                  <a:lnTo>
                    <a:pt x="106480" y="4740"/>
                  </a:lnTo>
                  <a:lnTo>
                    <a:pt x="100498" y="9714"/>
                  </a:lnTo>
                  <a:lnTo>
                    <a:pt x="57428" y="39902"/>
                  </a:lnTo>
                  <a:lnTo>
                    <a:pt x="18576" y="80438"/>
                  </a:lnTo>
                  <a:lnTo>
                    <a:pt x="4556" y="108934"/>
                  </a:lnTo>
                  <a:lnTo>
                    <a:pt x="0" y="129732"/>
                  </a:lnTo>
                  <a:lnTo>
                    <a:pt x="1580" y="142325"/>
                  </a:lnTo>
                  <a:lnTo>
                    <a:pt x="6582" y="154537"/>
                  </a:lnTo>
                  <a:lnTo>
                    <a:pt x="20555" y="171576"/>
                  </a:lnTo>
                  <a:lnTo>
                    <a:pt x="31551" y="179775"/>
                  </a:lnTo>
                  <a:lnTo>
                    <a:pt x="43053" y="184080"/>
                  </a:lnTo>
                  <a:lnTo>
                    <a:pt x="73531" y="192214"/>
                  </a:lnTo>
                  <a:lnTo>
                    <a:pt x="114696" y="188338"/>
                  </a:lnTo>
                  <a:lnTo>
                    <a:pt x="158816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"/>
            <p:cNvSpPr/>
            <p:nvPr/>
          </p:nvSpPr>
          <p:spPr>
            <a:xfrm>
              <a:off x="5286389" y="3156037"/>
              <a:ext cx="17846" cy="147948"/>
            </a:xfrm>
            <a:custGeom>
              <a:avLst/>
              <a:gdLst/>
              <a:ahLst/>
              <a:cxnLst/>
              <a:rect l="0" t="0" r="0" b="0"/>
              <a:pathLst>
                <a:path w="17846" h="147948">
                  <a:moveTo>
                    <a:pt x="8916" y="14002"/>
                  </a:moveTo>
                  <a:lnTo>
                    <a:pt x="8916" y="441"/>
                  </a:lnTo>
                  <a:lnTo>
                    <a:pt x="7924" y="0"/>
                  </a:lnTo>
                  <a:lnTo>
                    <a:pt x="4175" y="2156"/>
                  </a:lnTo>
                  <a:lnTo>
                    <a:pt x="2778" y="4121"/>
                  </a:lnTo>
                  <a:lnTo>
                    <a:pt x="1227" y="8949"/>
                  </a:lnTo>
                  <a:lnTo>
                    <a:pt x="59" y="51298"/>
                  </a:lnTo>
                  <a:lnTo>
                    <a:pt x="0" y="88397"/>
                  </a:lnTo>
                  <a:lnTo>
                    <a:pt x="984" y="107590"/>
                  </a:lnTo>
                  <a:lnTo>
                    <a:pt x="8548" y="136840"/>
                  </a:lnTo>
                  <a:lnTo>
                    <a:pt x="17845" y="147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"/>
            <p:cNvSpPr/>
            <p:nvPr/>
          </p:nvSpPr>
          <p:spPr>
            <a:xfrm>
              <a:off x="5286375" y="3027164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"/>
            <p:cNvSpPr/>
            <p:nvPr/>
          </p:nvSpPr>
          <p:spPr>
            <a:xfrm>
              <a:off x="5491758" y="2973586"/>
              <a:ext cx="17860" cy="330399"/>
            </a:xfrm>
            <a:custGeom>
              <a:avLst/>
              <a:gdLst/>
              <a:ahLst/>
              <a:cxnLst/>
              <a:rect l="0" t="0" r="0" b="0"/>
              <a:pathLst>
                <a:path w="17860" h="330399">
                  <a:moveTo>
                    <a:pt x="0" y="0"/>
                  </a:moveTo>
                  <a:lnTo>
                    <a:pt x="0" y="4740"/>
                  </a:lnTo>
                  <a:lnTo>
                    <a:pt x="2645" y="9713"/>
                  </a:lnTo>
                  <a:lnTo>
                    <a:pt x="6136" y="15231"/>
                  </a:lnTo>
                  <a:lnTo>
                    <a:pt x="7688" y="20991"/>
                  </a:lnTo>
                  <a:lnTo>
                    <a:pt x="8820" y="63566"/>
                  </a:lnTo>
                  <a:lnTo>
                    <a:pt x="15045" y="99428"/>
                  </a:lnTo>
                  <a:lnTo>
                    <a:pt x="14657" y="143700"/>
                  </a:lnTo>
                  <a:lnTo>
                    <a:pt x="10627" y="178838"/>
                  </a:lnTo>
                  <a:lnTo>
                    <a:pt x="9432" y="214385"/>
                  </a:lnTo>
                  <a:lnTo>
                    <a:pt x="9029" y="257211"/>
                  </a:lnTo>
                  <a:lnTo>
                    <a:pt x="8942" y="300733"/>
                  </a:lnTo>
                  <a:lnTo>
                    <a:pt x="9928" y="313245"/>
                  </a:lnTo>
                  <a:lnTo>
                    <a:pt x="17859" y="330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"/>
            <p:cNvSpPr/>
            <p:nvPr/>
          </p:nvSpPr>
          <p:spPr>
            <a:xfrm>
              <a:off x="5375672" y="3170039"/>
              <a:ext cx="169665" cy="8931"/>
            </a:xfrm>
            <a:custGeom>
              <a:avLst/>
              <a:gdLst/>
              <a:ahLst/>
              <a:cxnLst/>
              <a:rect l="0" t="0" r="0" b="0"/>
              <a:pathLst>
                <a:path w="169665" h="8931">
                  <a:moveTo>
                    <a:pt x="0" y="8930"/>
                  </a:moveTo>
                  <a:lnTo>
                    <a:pt x="36208" y="1861"/>
                  </a:lnTo>
                  <a:lnTo>
                    <a:pt x="71534" y="368"/>
                  </a:lnTo>
                  <a:lnTo>
                    <a:pt x="112476" y="109"/>
                  </a:lnTo>
                  <a:lnTo>
                    <a:pt x="155652" y="14"/>
                  </a:lnTo>
                  <a:lnTo>
                    <a:pt x="1696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"/>
            <p:cNvSpPr/>
            <p:nvPr/>
          </p:nvSpPr>
          <p:spPr>
            <a:xfrm>
              <a:off x="5635001" y="3125390"/>
              <a:ext cx="97859" cy="142876"/>
            </a:xfrm>
            <a:custGeom>
              <a:avLst/>
              <a:gdLst/>
              <a:ahLst/>
              <a:cxnLst/>
              <a:rect l="0" t="0" r="0" b="0"/>
              <a:pathLst>
                <a:path w="97859" h="142876">
                  <a:moveTo>
                    <a:pt x="8561" y="0"/>
                  </a:moveTo>
                  <a:lnTo>
                    <a:pt x="873" y="0"/>
                  </a:lnTo>
                  <a:lnTo>
                    <a:pt x="460" y="993"/>
                  </a:lnTo>
                  <a:lnTo>
                    <a:pt x="0" y="4741"/>
                  </a:lnTo>
                  <a:lnTo>
                    <a:pt x="10670" y="44950"/>
                  </a:lnTo>
                  <a:lnTo>
                    <a:pt x="29252" y="87462"/>
                  </a:lnTo>
                  <a:lnTo>
                    <a:pt x="56559" y="117829"/>
                  </a:lnTo>
                  <a:lnTo>
                    <a:pt x="97858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"/>
            <p:cNvSpPr/>
            <p:nvPr/>
          </p:nvSpPr>
          <p:spPr>
            <a:xfrm>
              <a:off x="5698077" y="3080742"/>
              <a:ext cx="133010" cy="357188"/>
            </a:xfrm>
            <a:custGeom>
              <a:avLst/>
              <a:gdLst/>
              <a:ahLst/>
              <a:cxnLst/>
              <a:rect l="0" t="0" r="0" b="0"/>
              <a:pathLst>
                <a:path w="133010" h="357188">
                  <a:moveTo>
                    <a:pt x="133009" y="0"/>
                  </a:moveTo>
                  <a:lnTo>
                    <a:pt x="116203" y="39748"/>
                  </a:lnTo>
                  <a:lnTo>
                    <a:pt x="96322" y="81751"/>
                  </a:lnTo>
                  <a:lnTo>
                    <a:pt x="79144" y="119142"/>
                  </a:lnTo>
                  <a:lnTo>
                    <a:pt x="61486" y="158994"/>
                  </a:lnTo>
                  <a:lnTo>
                    <a:pt x="43686" y="195937"/>
                  </a:lnTo>
                  <a:lnTo>
                    <a:pt x="28491" y="232019"/>
                  </a:lnTo>
                  <a:lnTo>
                    <a:pt x="9727" y="275026"/>
                  </a:lnTo>
                  <a:lnTo>
                    <a:pt x="2223" y="298337"/>
                  </a:lnTo>
                  <a:lnTo>
                    <a:pt x="0" y="317812"/>
                  </a:lnTo>
                  <a:lnTo>
                    <a:pt x="7993" y="357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5"/>
            <p:cNvSpPr/>
            <p:nvPr/>
          </p:nvSpPr>
          <p:spPr>
            <a:xfrm>
              <a:off x="3477894" y="3696890"/>
              <a:ext cx="236857" cy="446281"/>
            </a:xfrm>
            <a:custGeom>
              <a:avLst/>
              <a:gdLst/>
              <a:ahLst/>
              <a:cxnLst/>
              <a:rect l="0" t="0" r="0" b="0"/>
              <a:pathLst>
                <a:path w="236857" h="446281">
                  <a:moveTo>
                    <a:pt x="236856" y="0"/>
                  </a:moveTo>
                  <a:lnTo>
                    <a:pt x="236856" y="40606"/>
                  </a:lnTo>
                  <a:lnTo>
                    <a:pt x="236856" y="74718"/>
                  </a:lnTo>
                  <a:lnTo>
                    <a:pt x="236856" y="110223"/>
                  </a:lnTo>
                  <a:lnTo>
                    <a:pt x="236856" y="150619"/>
                  </a:lnTo>
                  <a:lnTo>
                    <a:pt x="236856" y="194007"/>
                  </a:lnTo>
                  <a:lnTo>
                    <a:pt x="236856" y="238282"/>
                  </a:lnTo>
                  <a:lnTo>
                    <a:pt x="236856" y="278080"/>
                  </a:lnTo>
                  <a:lnTo>
                    <a:pt x="236856" y="315007"/>
                  </a:lnTo>
                  <a:lnTo>
                    <a:pt x="236856" y="354919"/>
                  </a:lnTo>
                  <a:lnTo>
                    <a:pt x="236856" y="398884"/>
                  </a:lnTo>
                  <a:lnTo>
                    <a:pt x="236856" y="410071"/>
                  </a:lnTo>
                  <a:lnTo>
                    <a:pt x="235863" y="378717"/>
                  </a:lnTo>
                  <a:lnTo>
                    <a:pt x="229788" y="344573"/>
                  </a:lnTo>
                  <a:lnTo>
                    <a:pt x="228478" y="311448"/>
                  </a:lnTo>
                  <a:lnTo>
                    <a:pt x="225444" y="276497"/>
                  </a:lnTo>
                  <a:lnTo>
                    <a:pt x="215529" y="233872"/>
                  </a:lnTo>
                  <a:lnTo>
                    <a:pt x="203024" y="198774"/>
                  </a:lnTo>
                  <a:lnTo>
                    <a:pt x="176789" y="171966"/>
                  </a:lnTo>
                  <a:lnTo>
                    <a:pt x="165180" y="165727"/>
                  </a:lnTo>
                  <a:lnTo>
                    <a:pt x="136818" y="161721"/>
                  </a:lnTo>
                  <a:lnTo>
                    <a:pt x="116044" y="165768"/>
                  </a:lnTo>
                  <a:lnTo>
                    <a:pt x="75499" y="188578"/>
                  </a:lnTo>
                  <a:lnTo>
                    <a:pt x="45020" y="211544"/>
                  </a:lnTo>
                  <a:lnTo>
                    <a:pt x="20883" y="248456"/>
                  </a:lnTo>
                  <a:lnTo>
                    <a:pt x="9925" y="277346"/>
                  </a:lnTo>
                  <a:lnTo>
                    <a:pt x="3073" y="319515"/>
                  </a:lnTo>
                  <a:lnTo>
                    <a:pt x="0" y="338460"/>
                  </a:lnTo>
                  <a:lnTo>
                    <a:pt x="6110" y="374876"/>
                  </a:lnTo>
                  <a:lnTo>
                    <a:pt x="12263" y="391838"/>
                  </a:lnTo>
                  <a:lnTo>
                    <a:pt x="38032" y="425116"/>
                  </a:lnTo>
                  <a:lnTo>
                    <a:pt x="60206" y="438610"/>
                  </a:lnTo>
                  <a:lnTo>
                    <a:pt x="94364" y="444929"/>
                  </a:lnTo>
                  <a:lnTo>
                    <a:pt x="133939" y="446280"/>
                  </a:lnTo>
                  <a:lnTo>
                    <a:pt x="183277" y="437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"/>
            <p:cNvSpPr/>
            <p:nvPr/>
          </p:nvSpPr>
          <p:spPr>
            <a:xfrm>
              <a:off x="3807832" y="3848695"/>
              <a:ext cx="58723" cy="1"/>
            </a:xfrm>
            <a:custGeom>
              <a:avLst/>
              <a:gdLst/>
              <a:ahLst/>
              <a:cxnLst/>
              <a:rect l="0" t="0" r="0" b="0"/>
              <a:pathLst>
                <a:path w="58723" h="1">
                  <a:moveTo>
                    <a:pt x="5144" y="0"/>
                  </a:moveTo>
                  <a:lnTo>
                    <a:pt x="0" y="0"/>
                  </a:lnTo>
                  <a:lnTo>
                    <a:pt x="41706" y="0"/>
                  </a:lnTo>
                  <a:lnTo>
                    <a:pt x="587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"/>
            <p:cNvSpPr/>
            <p:nvPr/>
          </p:nvSpPr>
          <p:spPr>
            <a:xfrm>
              <a:off x="3821906" y="3911203"/>
              <a:ext cx="71438" cy="8930"/>
            </a:xfrm>
            <a:custGeom>
              <a:avLst/>
              <a:gdLst/>
              <a:ahLst/>
              <a:cxnLst/>
              <a:rect l="0" t="0" r="0" b="0"/>
              <a:pathLst>
                <a:path w="71438" h="8930">
                  <a:moveTo>
                    <a:pt x="0" y="0"/>
                  </a:moveTo>
                  <a:lnTo>
                    <a:pt x="0" y="8562"/>
                  </a:lnTo>
                  <a:lnTo>
                    <a:pt x="44117" y="8929"/>
                  </a:lnTo>
                  <a:lnTo>
                    <a:pt x="47271" y="8929"/>
                  </a:lnTo>
                  <a:lnTo>
                    <a:pt x="53421" y="6283"/>
                  </a:lnTo>
                  <a:lnTo>
                    <a:pt x="59461" y="2793"/>
                  </a:lnTo>
                  <a:lnTo>
                    <a:pt x="714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"/>
            <p:cNvSpPr/>
            <p:nvPr/>
          </p:nvSpPr>
          <p:spPr>
            <a:xfrm>
              <a:off x="4019783" y="3625453"/>
              <a:ext cx="185267" cy="445880"/>
            </a:xfrm>
            <a:custGeom>
              <a:avLst/>
              <a:gdLst/>
              <a:ahLst/>
              <a:cxnLst/>
              <a:rect l="0" t="0" r="0" b="0"/>
              <a:pathLst>
                <a:path w="185267" h="445880">
                  <a:moveTo>
                    <a:pt x="159310" y="0"/>
                  </a:moveTo>
                  <a:lnTo>
                    <a:pt x="159310" y="4741"/>
                  </a:lnTo>
                  <a:lnTo>
                    <a:pt x="161956" y="9714"/>
                  </a:lnTo>
                  <a:lnTo>
                    <a:pt x="166999" y="16250"/>
                  </a:lnTo>
                  <a:lnTo>
                    <a:pt x="175896" y="59799"/>
                  </a:lnTo>
                  <a:lnTo>
                    <a:pt x="176919" y="97655"/>
                  </a:lnTo>
                  <a:lnTo>
                    <a:pt x="178088" y="131681"/>
                  </a:lnTo>
                  <a:lnTo>
                    <a:pt x="183285" y="167891"/>
                  </a:lnTo>
                  <a:lnTo>
                    <a:pt x="185266" y="209598"/>
                  </a:lnTo>
                  <a:lnTo>
                    <a:pt x="184860" y="252382"/>
                  </a:lnTo>
                  <a:lnTo>
                    <a:pt x="179890" y="290636"/>
                  </a:lnTo>
                  <a:lnTo>
                    <a:pt x="177976" y="326114"/>
                  </a:lnTo>
                  <a:lnTo>
                    <a:pt x="177329" y="365270"/>
                  </a:lnTo>
                  <a:lnTo>
                    <a:pt x="174571" y="390009"/>
                  </a:lnTo>
                  <a:lnTo>
                    <a:pt x="168611" y="417239"/>
                  </a:lnTo>
                  <a:lnTo>
                    <a:pt x="168313" y="424355"/>
                  </a:lnTo>
                  <a:lnTo>
                    <a:pt x="167249" y="386304"/>
                  </a:lnTo>
                  <a:lnTo>
                    <a:pt x="158527" y="342139"/>
                  </a:lnTo>
                  <a:lnTo>
                    <a:pt x="147249" y="304165"/>
                  </a:lnTo>
                  <a:lnTo>
                    <a:pt x="138429" y="281725"/>
                  </a:lnTo>
                  <a:lnTo>
                    <a:pt x="129856" y="271394"/>
                  </a:lnTo>
                  <a:lnTo>
                    <a:pt x="118438" y="263495"/>
                  </a:lnTo>
                  <a:lnTo>
                    <a:pt x="87746" y="247260"/>
                  </a:lnTo>
                  <a:lnTo>
                    <a:pt x="74918" y="246485"/>
                  </a:lnTo>
                  <a:lnTo>
                    <a:pt x="47170" y="254071"/>
                  </a:lnTo>
                  <a:lnTo>
                    <a:pt x="33369" y="262252"/>
                  </a:lnTo>
                  <a:lnTo>
                    <a:pt x="13680" y="281035"/>
                  </a:lnTo>
                  <a:lnTo>
                    <a:pt x="5950" y="292254"/>
                  </a:lnTo>
                  <a:lnTo>
                    <a:pt x="761" y="314466"/>
                  </a:lnTo>
                  <a:lnTo>
                    <a:pt x="0" y="348639"/>
                  </a:lnTo>
                  <a:lnTo>
                    <a:pt x="11062" y="388216"/>
                  </a:lnTo>
                  <a:lnTo>
                    <a:pt x="29632" y="418548"/>
                  </a:lnTo>
                  <a:lnTo>
                    <a:pt x="52409" y="436152"/>
                  </a:lnTo>
                  <a:lnTo>
                    <a:pt x="65166" y="441892"/>
                  </a:lnTo>
                  <a:lnTo>
                    <a:pt x="101529" y="445879"/>
                  </a:lnTo>
                  <a:lnTo>
                    <a:pt x="150381" y="437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"/>
            <p:cNvSpPr/>
            <p:nvPr/>
          </p:nvSpPr>
          <p:spPr>
            <a:xfrm>
              <a:off x="4313039" y="3821906"/>
              <a:ext cx="8930" cy="178595"/>
            </a:xfrm>
            <a:custGeom>
              <a:avLst/>
              <a:gdLst/>
              <a:ahLst/>
              <a:cxnLst/>
              <a:rect l="0" t="0" r="0" b="0"/>
              <a:pathLst>
                <a:path w="8930" h="178595">
                  <a:moveTo>
                    <a:pt x="8929" y="0"/>
                  </a:moveTo>
                  <a:lnTo>
                    <a:pt x="8929" y="4741"/>
                  </a:lnTo>
                  <a:lnTo>
                    <a:pt x="6284" y="9714"/>
                  </a:lnTo>
                  <a:lnTo>
                    <a:pt x="2793" y="15231"/>
                  </a:lnTo>
                  <a:lnTo>
                    <a:pt x="828" y="24908"/>
                  </a:lnTo>
                  <a:lnTo>
                    <a:pt x="73" y="64041"/>
                  </a:lnTo>
                  <a:lnTo>
                    <a:pt x="10" y="107358"/>
                  </a:lnTo>
                  <a:lnTo>
                    <a:pt x="0" y="148323"/>
                  </a:lnTo>
                  <a:lnTo>
                    <a:pt x="0" y="167334"/>
                  </a:lnTo>
                  <a:lnTo>
                    <a:pt x="8929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0"/>
            <p:cNvSpPr/>
            <p:nvPr/>
          </p:nvSpPr>
          <p:spPr>
            <a:xfrm>
              <a:off x="4313039" y="3696890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892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"/>
            <p:cNvSpPr/>
            <p:nvPr/>
          </p:nvSpPr>
          <p:spPr>
            <a:xfrm>
              <a:off x="4421958" y="3732609"/>
              <a:ext cx="130265" cy="258962"/>
            </a:xfrm>
            <a:custGeom>
              <a:avLst/>
              <a:gdLst/>
              <a:ahLst/>
              <a:cxnLst/>
              <a:rect l="0" t="0" r="0" b="0"/>
              <a:pathLst>
                <a:path w="130265" h="258962">
                  <a:moveTo>
                    <a:pt x="51815" y="0"/>
                  </a:moveTo>
                  <a:lnTo>
                    <a:pt x="51815" y="4741"/>
                  </a:lnTo>
                  <a:lnTo>
                    <a:pt x="50823" y="6137"/>
                  </a:lnTo>
                  <a:lnTo>
                    <a:pt x="49169" y="7068"/>
                  </a:lnTo>
                  <a:lnTo>
                    <a:pt x="36584" y="9677"/>
                  </a:lnTo>
                  <a:lnTo>
                    <a:pt x="22004" y="21327"/>
                  </a:lnTo>
                  <a:lnTo>
                    <a:pt x="4186" y="46427"/>
                  </a:lnTo>
                  <a:lnTo>
                    <a:pt x="881" y="55692"/>
                  </a:lnTo>
                  <a:lnTo>
                    <a:pt x="0" y="60940"/>
                  </a:lnTo>
                  <a:lnTo>
                    <a:pt x="1397" y="66424"/>
                  </a:lnTo>
                  <a:lnTo>
                    <a:pt x="15251" y="86837"/>
                  </a:lnTo>
                  <a:lnTo>
                    <a:pt x="55107" y="128245"/>
                  </a:lnTo>
                  <a:lnTo>
                    <a:pt x="96482" y="169679"/>
                  </a:lnTo>
                  <a:lnTo>
                    <a:pt x="122470" y="198317"/>
                  </a:lnTo>
                  <a:lnTo>
                    <a:pt x="129305" y="212219"/>
                  </a:lnTo>
                  <a:lnTo>
                    <a:pt x="130264" y="215893"/>
                  </a:lnTo>
                  <a:lnTo>
                    <a:pt x="129911" y="219335"/>
                  </a:lnTo>
                  <a:lnTo>
                    <a:pt x="119585" y="239767"/>
                  </a:lnTo>
                  <a:lnTo>
                    <a:pt x="111370" y="248115"/>
                  </a:lnTo>
                  <a:lnTo>
                    <a:pt x="101104" y="254141"/>
                  </a:lnTo>
                  <a:lnTo>
                    <a:pt x="78345" y="258009"/>
                  </a:lnTo>
                  <a:lnTo>
                    <a:pt x="33956" y="258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"/>
            <p:cNvSpPr/>
            <p:nvPr/>
          </p:nvSpPr>
          <p:spPr>
            <a:xfrm>
              <a:off x="4598789" y="3634382"/>
              <a:ext cx="17860" cy="330400"/>
            </a:xfrm>
            <a:custGeom>
              <a:avLst/>
              <a:gdLst/>
              <a:ahLst/>
              <a:cxnLst/>
              <a:rect l="0" t="0" r="0" b="0"/>
              <a:pathLst>
                <a:path w="17860" h="330400">
                  <a:moveTo>
                    <a:pt x="0" y="0"/>
                  </a:moveTo>
                  <a:lnTo>
                    <a:pt x="4740" y="4741"/>
                  </a:lnTo>
                  <a:lnTo>
                    <a:pt x="7067" y="12360"/>
                  </a:lnTo>
                  <a:lnTo>
                    <a:pt x="8856" y="55716"/>
                  </a:lnTo>
                  <a:lnTo>
                    <a:pt x="8915" y="92365"/>
                  </a:lnTo>
                  <a:lnTo>
                    <a:pt x="8925" y="128571"/>
                  </a:lnTo>
                  <a:lnTo>
                    <a:pt x="8928" y="168072"/>
                  </a:lnTo>
                  <a:lnTo>
                    <a:pt x="8929" y="204912"/>
                  </a:lnTo>
                  <a:lnTo>
                    <a:pt x="8929" y="248174"/>
                  </a:lnTo>
                  <a:lnTo>
                    <a:pt x="8929" y="291018"/>
                  </a:lnTo>
                  <a:lnTo>
                    <a:pt x="11575" y="300660"/>
                  </a:lnTo>
                  <a:lnTo>
                    <a:pt x="15997" y="311666"/>
                  </a:lnTo>
                  <a:lnTo>
                    <a:pt x="17859" y="330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"/>
            <p:cNvSpPr/>
            <p:nvPr/>
          </p:nvSpPr>
          <p:spPr>
            <a:xfrm>
              <a:off x="4527351" y="3733131"/>
              <a:ext cx="303611" cy="220645"/>
            </a:xfrm>
            <a:custGeom>
              <a:avLst/>
              <a:gdLst/>
              <a:ahLst/>
              <a:cxnLst/>
              <a:rect l="0" t="0" r="0" b="0"/>
              <a:pathLst>
                <a:path w="303611" h="220645">
                  <a:moveTo>
                    <a:pt x="0" y="70915"/>
                  </a:moveTo>
                  <a:lnTo>
                    <a:pt x="7688" y="70915"/>
                  </a:lnTo>
                  <a:lnTo>
                    <a:pt x="25990" y="58487"/>
                  </a:lnTo>
                  <a:lnTo>
                    <a:pt x="63578" y="51126"/>
                  </a:lnTo>
                  <a:lnTo>
                    <a:pt x="103179" y="40769"/>
                  </a:lnTo>
                  <a:lnTo>
                    <a:pt x="143082" y="29168"/>
                  </a:lnTo>
                  <a:lnTo>
                    <a:pt x="185507" y="17323"/>
                  </a:lnTo>
                  <a:lnTo>
                    <a:pt x="224777" y="3445"/>
                  </a:lnTo>
                  <a:lnTo>
                    <a:pt x="255795" y="0"/>
                  </a:lnTo>
                  <a:lnTo>
                    <a:pt x="258835" y="818"/>
                  </a:lnTo>
                  <a:lnTo>
                    <a:pt x="259870" y="2356"/>
                  </a:lnTo>
                  <a:lnTo>
                    <a:pt x="259567" y="4373"/>
                  </a:lnTo>
                  <a:lnTo>
                    <a:pt x="234157" y="42392"/>
                  </a:lnTo>
                  <a:lnTo>
                    <a:pt x="211140" y="80495"/>
                  </a:lnTo>
                  <a:lnTo>
                    <a:pt x="187485" y="122564"/>
                  </a:lnTo>
                  <a:lnTo>
                    <a:pt x="168444" y="159831"/>
                  </a:lnTo>
                  <a:lnTo>
                    <a:pt x="161411" y="204276"/>
                  </a:lnTo>
                  <a:lnTo>
                    <a:pt x="163681" y="212208"/>
                  </a:lnTo>
                  <a:lnTo>
                    <a:pt x="165675" y="215712"/>
                  </a:lnTo>
                  <a:lnTo>
                    <a:pt x="167998" y="218048"/>
                  </a:lnTo>
                  <a:lnTo>
                    <a:pt x="173223" y="220644"/>
                  </a:lnTo>
                  <a:lnTo>
                    <a:pt x="176006" y="220344"/>
                  </a:lnTo>
                  <a:lnTo>
                    <a:pt x="181743" y="217365"/>
                  </a:lnTo>
                  <a:lnTo>
                    <a:pt x="204185" y="196935"/>
                  </a:lnTo>
                  <a:lnTo>
                    <a:pt x="225339" y="159169"/>
                  </a:lnTo>
                  <a:lnTo>
                    <a:pt x="239077" y="130468"/>
                  </a:lnTo>
                  <a:lnTo>
                    <a:pt x="252608" y="89955"/>
                  </a:lnTo>
                  <a:lnTo>
                    <a:pt x="265193" y="46928"/>
                  </a:lnTo>
                  <a:lnTo>
                    <a:pt x="267358" y="25608"/>
                  </a:lnTo>
                  <a:lnTo>
                    <a:pt x="268528" y="22851"/>
                  </a:lnTo>
                  <a:lnTo>
                    <a:pt x="270300" y="21013"/>
                  </a:lnTo>
                  <a:lnTo>
                    <a:pt x="275533" y="18064"/>
                  </a:lnTo>
                  <a:lnTo>
                    <a:pt x="275962" y="18814"/>
                  </a:lnTo>
                  <a:lnTo>
                    <a:pt x="276787" y="55516"/>
                  </a:lnTo>
                  <a:lnTo>
                    <a:pt x="277806" y="95398"/>
                  </a:lnTo>
                  <a:lnTo>
                    <a:pt x="283887" y="135614"/>
                  </a:lnTo>
                  <a:lnTo>
                    <a:pt x="287845" y="164499"/>
                  </a:lnTo>
                  <a:lnTo>
                    <a:pt x="303610" y="204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"/>
            <p:cNvSpPr/>
            <p:nvPr/>
          </p:nvSpPr>
          <p:spPr>
            <a:xfrm>
              <a:off x="4884702" y="3768328"/>
              <a:ext cx="26505" cy="178415"/>
            </a:xfrm>
            <a:custGeom>
              <a:avLst/>
              <a:gdLst/>
              <a:ahLst/>
              <a:cxnLst/>
              <a:rect l="0" t="0" r="0" b="0"/>
              <a:pathLst>
                <a:path w="26505" h="178415">
                  <a:moveTo>
                    <a:pt x="8767" y="0"/>
                  </a:moveTo>
                  <a:lnTo>
                    <a:pt x="7775" y="15250"/>
                  </a:lnTo>
                  <a:lnTo>
                    <a:pt x="665" y="51781"/>
                  </a:lnTo>
                  <a:lnTo>
                    <a:pt x="0" y="88648"/>
                  </a:lnTo>
                  <a:lnTo>
                    <a:pt x="2531" y="113247"/>
                  </a:lnTo>
                  <a:lnTo>
                    <a:pt x="15287" y="155977"/>
                  </a:lnTo>
                  <a:lnTo>
                    <a:pt x="17618" y="164573"/>
                  </a:lnTo>
                  <a:lnTo>
                    <a:pt x="26504" y="178414"/>
                  </a:lnTo>
                  <a:lnTo>
                    <a:pt x="25632" y="140417"/>
                  </a:lnTo>
                  <a:lnTo>
                    <a:pt x="19557" y="101379"/>
                  </a:lnTo>
                  <a:lnTo>
                    <a:pt x="18247" y="66088"/>
                  </a:lnTo>
                  <a:lnTo>
                    <a:pt x="17805" y="27497"/>
                  </a:lnTo>
                  <a:lnTo>
                    <a:pt x="17696" y="8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5"/>
            <p:cNvSpPr/>
            <p:nvPr/>
          </p:nvSpPr>
          <p:spPr>
            <a:xfrm>
              <a:off x="4982766" y="3643312"/>
              <a:ext cx="35719" cy="241103"/>
            </a:xfrm>
            <a:custGeom>
              <a:avLst/>
              <a:gdLst/>
              <a:ahLst/>
              <a:cxnLst/>
              <a:rect l="0" t="0" r="0" b="0"/>
              <a:pathLst>
                <a:path w="35719" h="241103">
                  <a:moveTo>
                    <a:pt x="0" y="0"/>
                  </a:moveTo>
                  <a:lnTo>
                    <a:pt x="0" y="4741"/>
                  </a:lnTo>
                  <a:lnTo>
                    <a:pt x="991" y="6137"/>
                  </a:lnTo>
                  <a:lnTo>
                    <a:pt x="2645" y="7068"/>
                  </a:lnTo>
                  <a:lnTo>
                    <a:pt x="4739" y="7689"/>
                  </a:lnTo>
                  <a:lnTo>
                    <a:pt x="7067" y="16315"/>
                  </a:lnTo>
                  <a:lnTo>
                    <a:pt x="8684" y="56535"/>
                  </a:lnTo>
                  <a:lnTo>
                    <a:pt x="8856" y="93922"/>
                  </a:lnTo>
                  <a:lnTo>
                    <a:pt x="8907" y="130575"/>
                  </a:lnTo>
                  <a:lnTo>
                    <a:pt x="9915" y="165579"/>
                  </a:lnTo>
                  <a:lnTo>
                    <a:pt x="16617" y="209035"/>
                  </a:lnTo>
                  <a:lnTo>
                    <a:pt x="17749" y="237372"/>
                  </a:lnTo>
                  <a:lnTo>
                    <a:pt x="18778" y="238616"/>
                  </a:lnTo>
                  <a:lnTo>
                    <a:pt x="22567" y="239997"/>
                  </a:lnTo>
                  <a:lnTo>
                    <a:pt x="35718" y="241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"/>
            <p:cNvSpPr/>
            <p:nvPr/>
          </p:nvSpPr>
          <p:spPr>
            <a:xfrm>
              <a:off x="5045785" y="3607593"/>
              <a:ext cx="70927" cy="229828"/>
            </a:xfrm>
            <a:custGeom>
              <a:avLst/>
              <a:gdLst/>
              <a:ahLst/>
              <a:cxnLst/>
              <a:rect l="0" t="0" r="0" b="0"/>
              <a:pathLst>
                <a:path w="70927" h="229828">
                  <a:moveTo>
                    <a:pt x="35207" y="0"/>
                  </a:moveTo>
                  <a:lnTo>
                    <a:pt x="30467" y="0"/>
                  </a:lnTo>
                  <a:lnTo>
                    <a:pt x="29070" y="1985"/>
                  </a:lnTo>
                  <a:lnTo>
                    <a:pt x="26112" y="13267"/>
                  </a:lnTo>
                  <a:lnTo>
                    <a:pt x="8234" y="57698"/>
                  </a:lnTo>
                  <a:lnTo>
                    <a:pt x="1215" y="102017"/>
                  </a:lnTo>
                  <a:lnTo>
                    <a:pt x="0" y="137163"/>
                  </a:lnTo>
                  <a:lnTo>
                    <a:pt x="581" y="176474"/>
                  </a:lnTo>
                  <a:lnTo>
                    <a:pt x="4274" y="191212"/>
                  </a:lnTo>
                  <a:lnTo>
                    <a:pt x="20865" y="215850"/>
                  </a:lnTo>
                  <a:lnTo>
                    <a:pt x="28171" y="224256"/>
                  </a:lnTo>
                  <a:lnTo>
                    <a:pt x="37371" y="228655"/>
                  </a:lnTo>
                  <a:lnTo>
                    <a:pt x="42602" y="229827"/>
                  </a:lnTo>
                  <a:lnTo>
                    <a:pt x="53708" y="228484"/>
                  </a:lnTo>
                  <a:lnTo>
                    <a:pt x="70926" y="223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"/>
            <p:cNvSpPr/>
            <p:nvPr/>
          </p:nvSpPr>
          <p:spPr>
            <a:xfrm>
              <a:off x="5163786" y="3478690"/>
              <a:ext cx="149379" cy="271197"/>
            </a:xfrm>
            <a:custGeom>
              <a:avLst/>
              <a:gdLst/>
              <a:ahLst/>
              <a:cxnLst/>
              <a:rect l="0" t="0" r="0" b="0"/>
              <a:pathLst>
                <a:path w="149379" h="271197">
                  <a:moveTo>
                    <a:pt x="24362" y="146763"/>
                  </a:moveTo>
                  <a:lnTo>
                    <a:pt x="37664" y="146763"/>
                  </a:lnTo>
                  <a:lnTo>
                    <a:pt x="50352" y="142022"/>
                  </a:lnTo>
                  <a:lnTo>
                    <a:pt x="93247" y="116951"/>
                  </a:lnTo>
                  <a:lnTo>
                    <a:pt x="106068" y="108054"/>
                  </a:lnTo>
                  <a:lnTo>
                    <a:pt x="122373" y="83469"/>
                  </a:lnTo>
                  <a:lnTo>
                    <a:pt x="145400" y="42737"/>
                  </a:lnTo>
                  <a:lnTo>
                    <a:pt x="149145" y="13436"/>
                  </a:lnTo>
                  <a:lnTo>
                    <a:pt x="149223" y="10253"/>
                  </a:lnTo>
                  <a:lnTo>
                    <a:pt x="146663" y="4071"/>
                  </a:lnTo>
                  <a:lnTo>
                    <a:pt x="144591" y="1033"/>
                  </a:lnTo>
                  <a:lnTo>
                    <a:pt x="142218" y="0"/>
                  </a:lnTo>
                  <a:lnTo>
                    <a:pt x="139644" y="304"/>
                  </a:lnTo>
                  <a:lnTo>
                    <a:pt x="118330" y="11537"/>
                  </a:lnTo>
                  <a:lnTo>
                    <a:pt x="95547" y="34246"/>
                  </a:lnTo>
                  <a:lnTo>
                    <a:pt x="58872" y="76788"/>
                  </a:lnTo>
                  <a:lnTo>
                    <a:pt x="26770" y="120851"/>
                  </a:lnTo>
                  <a:lnTo>
                    <a:pt x="5765" y="163032"/>
                  </a:lnTo>
                  <a:lnTo>
                    <a:pt x="0" y="190940"/>
                  </a:lnTo>
                  <a:lnTo>
                    <a:pt x="3032" y="218061"/>
                  </a:lnTo>
                  <a:lnTo>
                    <a:pt x="10215" y="240207"/>
                  </a:lnTo>
                  <a:lnTo>
                    <a:pt x="18406" y="250471"/>
                  </a:lnTo>
                  <a:lnTo>
                    <a:pt x="29652" y="258340"/>
                  </a:lnTo>
                  <a:lnTo>
                    <a:pt x="52719" y="267356"/>
                  </a:lnTo>
                  <a:lnTo>
                    <a:pt x="96006" y="271196"/>
                  </a:lnTo>
                  <a:lnTo>
                    <a:pt x="122650" y="266865"/>
                  </a:lnTo>
                  <a:lnTo>
                    <a:pt x="149378" y="253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"/>
            <p:cNvSpPr/>
            <p:nvPr/>
          </p:nvSpPr>
          <p:spPr>
            <a:xfrm>
              <a:off x="4902398" y="3634382"/>
              <a:ext cx="71439" cy="160736"/>
            </a:xfrm>
            <a:custGeom>
              <a:avLst/>
              <a:gdLst/>
              <a:ahLst/>
              <a:cxnLst/>
              <a:rect l="0" t="0" r="0" b="0"/>
              <a:pathLst>
                <a:path w="71439" h="160736">
                  <a:moveTo>
                    <a:pt x="0" y="160735"/>
                  </a:moveTo>
                  <a:lnTo>
                    <a:pt x="0" y="132056"/>
                  </a:lnTo>
                  <a:lnTo>
                    <a:pt x="8562" y="90906"/>
                  </a:lnTo>
                  <a:lnTo>
                    <a:pt x="13561" y="74009"/>
                  </a:lnTo>
                  <a:lnTo>
                    <a:pt x="21326" y="61176"/>
                  </a:lnTo>
                  <a:lnTo>
                    <a:pt x="62350" y="18430"/>
                  </a:lnTo>
                  <a:lnTo>
                    <a:pt x="67399" y="12161"/>
                  </a:lnTo>
                  <a:lnTo>
                    <a:pt x="71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"/>
            <p:cNvSpPr/>
            <p:nvPr/>
          </p:nvSpPr>
          <p:spPr>
            <a:xfrm>
              <a:off x="3634731" y="4304486"/>
              <a:ext cx="151457" cy="556642"/>
            </a:xfrm>
            <a:custGeom>
              <a:avLst/>
              <a:gdLst/>
              <a:ahLst/>
              <a:cxnLst/>
              <a:rect l="0" t="0" r="0" b="0"/>
              <a:pathLst>
                <a:path w="151457" h="556642">
                  <a:moveTo>
                    <a:pt x="62159" y="17482"/>
                  </a:moveTo>
                  <a:lnTo>
                    <a:pt x="62159" y="0"/>
                  </a:lnTo>
                  <a:lnTo>
                    <a:pt x="62159" y="4475"/>
                  </a:lnTo>
                  <a:lnTo>
                    <a:pt x="53065" y="40761"/>
                  </a:lnTo>
                  <a:lnTo>
                    <a:pt x="43680" y="81648"/>
                  </a:lnTo>
                  <a:lnTo>
                    <a:pt x="35186" y="118847"/>
                  </a:lnTo>
                  <a:lnTo>
                    <a:pt x="26386" y="161288"/>
                  </a:lnTo>
                  <a:lnTo>
                    <a:pt x="20463" y="191529"/>
                  </a:lnTo>
                  <a:lnTo>
                    <a:pt x="14523" y="224813"/>
                  </a:lnTo>
                  <a:lnTo>
                    <a:pt x="8576" y="256803"/>
                  </a:lnTo>
                  <a:lnTo>
                    <a:pt x="3619" y="288550"/>
                  </a:lnTo>
                  <a:lnTo>
                    <a:pt x="1414" y="322504"/>
                  </a:lnTo>
                  <a:lnTo>
                    <a:pt x="435" y="354792"/>
                  </a:lnTo>
                  <a:lnTo>
                    <a:pt x="0" y="385679"/>
                  </a:lnTo>
                  <a:lnTo>
                    <a:pt x="1740" y="429966"/>
                  </a:lnTo>
                  <a:lnTo>
                    <a:pt x="12948" y="467673"/>
                  </a:lnTo>
                  <a:lnTo>
                    <a:pt x="29209" y="512117"/>
                  </a:lnTo>
                  <a:lnTo>
                    <a:pt x="43026" y="531701"/>
                  </a:lnTo>
                  <a:lnTo>
                    <a:pt x="65473" y="548968"/>
                  </a:lnTo>
                  <a:lnTo>
                    <a:pt x="77192" y="555653"/>
                  </a:lnTo>
                  <a:lnTo>
                    <a:pt x="91661" y="556641"/>
                  </a:lnTo>
                  <a:lnTo>
                    <a:pt x="120463" y="549190"/>
                  </a:lnTo>
                  <a:lnTo>
                    <a:pt x="138131" y="538164"/>
                  </a:lnTo>
                  <a:lnTo>
                    <a:pt x="151456" y="526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0"/>
            <p:cNvSpPr/>
            <p:nvPr/>
          </p:nvSpPr>
          <p:spPr>
            <a:xfrm>
              <a:off x="3589734" y="4509492"/>
              <a:ext cx="178595" cy="44649"/>
            </a:xfrm>
            <a:custGeom>
              <a:avLst/>
              <a:gdLst/>
              <a:ahLst/>
              <a:cxnLst/>
              <a:rect l="0" t="0" r="0" b="0"/>
              <a:pathLst>
                <a:path w="178595" h="44649">
                  <a:moveTo>
                    <a:pt x="0" y="44648"/>
                  </a:moveTo>
                  <a:lnTo>
                    <a:pt x="7689" y="44648"/>
                  </a:lnTo>
                  <a:lnTo>
                    <a:pt x="13302" y="39908"/>
                  </a:lnTo>
                  <a:lnTo>
                    <a:pt x="21126" y="37581"/>
                  </a:lnTo>
                  <a:lnTo>
                    <a:pt x="63579" y="26168"/>
                  </a:lnTo>
                  <a:lnTo>
                    <a:pt x="107298" y="17961"/>
                  </a:lnTo>
                  <a:lnTo>
                    <a:pt x="151824" y="5575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"/>
            <p:cNvSpPr/>
            <p:nvPr/>
          </p:nvSpPr>
          <p:spPr>
            <a:xfrm>
              <a:off x="3875484" y="4491632"/>
              <a:ext cx="62509" cy="8931"/>
            </a:xfrm>
            <a:custGeom>
              <a:avLst/>
              <a:gdLst/>
              <a:ahLst/>
              <a:cxnLst/>
              <a:rect l="0" t="0" r="0" b="0"/>
              <a:pathLst>
                <a:path w="62509" h="8931">
                  <a:moveTo>
                    <a:pt x="0" y="8930"/>
                  </a:moveTo>
                  <a:lnTo>
                    <a:pt x="18043" y="8930"/>
                  </a:lnTo>
                  <a:lnTo>
                    <a:pt x="25548" y="6285"/>
                  </a:lnTo>
                  <a:lnTo>
                    <a:pt x="28938" y="4190"/>
                  </a:lnTo>
                  <a:lnTo>
                    <a:pt x="62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"/>
            <p:cNvSpPr/>
            <p:nvPr/>
          </p:nvSpPr>
          <p:spPr>
            <a:xfrm>
              <a:off x="3902273" y="4598789"/>
              <a:ext cx="107157" cy="7689"/>
            </a:xfrm>
            <a:custGeom>
              <a:avLst/>
              <a:gdLst/>
              <a:ahLst/>
              <a:cxnLst/>
              <a:rect l="0" t="0" r="0" b="0"/>
              <a:pathLst>
                <a:path w="107157" h="7689">
                  <a:moveTo>
                    <a:pt x="0" y="0"/>
                  </a:moveTo>
                  <a:lnTo>
                    <a:pt x="8562" y="0"/>
                  </a:lnTo>
                  <a:lnTo>
                    <a:pt x="13562" y="4740"/>
                  </a:lnTo>
                  <a:lnTo>
                    <a:pt x="21241" y="7067"/>
                  </a:lnTo>
                  <a:lnTo>
                    <a:pt x="26067" y="7688"/>
                  </a:lnTo>
                  <a:lnTo>
                    <a:pt x="64470" y="1132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3"/>
            <p:cNvSpPr/>
            <p:nvPr/>
          </p:nvSpPr>
          <p:spPr>
            <a:xfrm>
              <a:off x="4205897" y="4313039"/>
              <a:ext cx="17846" cy="419696"/>
            </a:xfrm>
            <a:custGeom>
              <a:avLst/>
              <a:gdLst/>
              <a:ahLst/>
              <a:cxnLst/>
              <a:rect l="0" t="0" r="0" b="0"/>
              <a:pathLst>
                <a:path w="17846" h="419696">
                  <a:moveTo>
                    <a:pt x="8915" y="0"/>
                  </a:moveTo>
                  <a:lnTo>
                    <a:pt x="6270" y="43173"/>
                  </a:lnTo>
                  <a:lnTo>
                    <a:pt x="1227" y="84816"/>
                  </a:lnTo>
                  <a:lnTo>
                    <a:pt x="354" y="128980"/>
                  </a:lnTo>
                  <a:lnTo>
                    <a:pt x="149" y="159850"/>
                  </a:lnTo>
                  <a:lnTo>
                    <a:pt x="58" y="191099"/>
                  </a:lnTo>
                  <a:lnTo>
                    <a:pt x="18" y="224831"/>
                  </a:lnTo>
                  <a:lnTo>
                    <a:pt x="0" y="257021"/>
                  </a:lnTo>
                  <a:lnTo>
                    <a:pt x="2635" y="300389"/>
                  </a:lnTo>
                  <a:lnTo>
                    <a:pt x="7055" y="335728"/>
                  </a:lnTo>
                  <a:lnTo>
                    <a:pt x="8548" y="374335"/>
                  </a:lnTo>
                  <a:lnTo>
                    <a:pt x="9835" y="397359"/>
                  </a:lnTo>
                  <a:lnTo>
                    <a:pt x="17845" y="419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"/>
            <p:cNvSpPr/>
            <p:nvPr/>
          </p:nvSpPr>
          <p:spPr>
            <a:xfrm>
              <a:off x="4125515" y="4482746"/>
              <a:ext cx="258962" cy="205341"/>
            </a:xfrm>
            <a:custGeom>
              <a:avLst/>
              <a:gdLst/>
              <a:ahLst/>
              <a:cxnLst/>
              <a:rect l="0" t="0" r="0" b="0"/>
              <a:pathLst>
                <a:path w="258962" h="205341">
                  <a:moveTo>
                    <a:pt x="0" y="44605"/>
                  </a:moveTo>
                  <a:lnTo>
                    <a:pt x="4741" y="44605"/>
                  </a:lnTo>
                  <a:lnTo>
                    <a:pt x="9714" y="41960"/>
                  </a:lnTo>
                  <a:lnTo>
                    <a:pt x="12429" y="39865"/>
                  </a:lnTo>
                  <a:lnTo>
                    <a:pt x="20738" y="37538"/>
                  </a:lnTo>
                  <a:lnTo>
                    <a:pt x="63545" y="26126"/>
                  </a:lnTo>
                  <a:lnTo>
                    <a:pt x="107293" y="17918"/>
                  </a:lnTo>
                  <a:lnTo>
                    <a:pt x="147082" y="5532"/>
                  </a:lnTo>
                  <a:lnTo>
                    <a:pt x="178364" y="691"/>
                  </a:lnTo>
                  <a:lnTo>
                    <a:pt x="212564" y="0"/>
                  </a:lnTo>
                  <a:lnTo>
                    <a:pt x="216123" y="977"/>
                  </a:lnTo>
                  <a:lnTo>
                    <a:pt x="218496" y="2622"/>
                  </a:lnTo>
                  <a:lnTo>
                    <a:pt x="235394" y="25689"/>
                  </a:lnTo>
                  <a:lnTo>
                    <a:pt x="239975" y="55090"/>
                  </a:lnTo>
                  <a:lnTo>
                    <a:pt x="245694" y="98388"/>
                  </a:lnTo>
                  <a:lnTo>
                    <a:pt x="249175" y="139087"/>
                  </a:lnTo>
                  <a:lnTo>
                    <a:pt x="252508" y="168293"/>
                  </a:lnTo>
                  <a:lnTo>
                    <a:pt x="258112" y="192083"/>
                  </a:lnTo>
                  <a:lnTo>
                    <a:pt x="258961" y="205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5"/>
            <p:cNvSpPr/>
            <p:nvPr/>
          </p:nvSpPr>
          <p:spPr>
            <a:xfrm>
              <a:off x="4330898" y="4366617"/>
              <a:ext cx="17860" cy="8930"/>
            </a:xfrm>
            <a:custGeom>
              <a:avLst/>
              <a:gdLst/>
              <a:ahLst/>
              <a:cxnLst/>
              <a:rect l="0" t="0" r="0" b="0"/>
              <a:pathLst>
                <a:path w="17860" h="8930">
                  <a:moveTo>
                    <a:pt x="17859" y="8929"/>
                  </a:moveTo>
                  <a:lnTo>
                    <a:pt x="17859" y="4189"/>
                  </a:lnTo>
                  <a:lnTo>
                    <a:pt x="16868" y="2793"/>
                  </a:lnTo>
                  <a:lnTo>
                    <a:pt x="15214" y="1862"/>
                  </a:lnTo>
                  <a:lnTo>
                    <a:pt x="8765" y="24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6"/>
            <p:cNvSpPr/>
            <p:nvPr/>
          </p:nvSpPr>
          <p:spPr>
            <a:xfrm>
              <a:off x="4433162" y="4404290"/>
              <a:ext cx="219206" cy="225985"/>
            </a:xfrm>
            <a:custGeom>
              <a:avLst/>
              <a:gdLst/>
              <a:ahLst/>
              <a:cxnLst/>
              <a:rect l="0" t="0" r="0" b="0"/>
              <a:pathLst>
                <a:path w="219206" h="225985">
                  <a:moveTo>
                    <a:pt x="4892" y="123061"/>
                  </a:moveTo>
                  <a:lnTo>
                    <a:pt x="4892" y="140231"/>
                  </a:lnTo>
                  <a:lnTo>
                    <a:pt x="7538" y="148221"/>
                  </a:lnTo>
                  <a:lnTo>
                    <a:pt x="9633" y="151740"/>
                  </a:lnTo>
                  <a:lnTo>
                    <a:pt x="12581" y="166175"/>
                  </a:lnTo>
                  <a:lnTo>
                    <a:pt x="14742" y="205497"/>
                  </a:lnTo>
                  <a:lnTo>
                    <a:pt x="21918" y="220764"/>
                  </a:lnTo>
                  <a:lnTo>
                    <a:pt x="22504" y="225984"/>
                  </a:lnTo>
                  <a:lnTo>
                    <a:pt x="22742" y="216789"/>
                  </a:lnTo>
                  <a:lnTo>
                    <a:pt x="20102" y="211681"/>
                  </a:lnTo>
                  <a:lnTo>
                    <a:pt x="18009" y="208930"/>
                  </a:lnTo>
                  <a:lnTo>
                    <a:pt x="15683" y="200582"/>
                  </a:lnTo>
                  <a:lnTo>
                    <a:pt x="11340" y="167460"/>
                  </a:lnTo>
                  <a:lnTo>
                    <a:pt x="7758" y="154700"/>
                  </a:lnTo>
                  <a:lnTo>
                    <a:pt x="0" y="110981"/>
                  </a:lnTo>
                  <a:lnTo>
                    <a:pt x="5325" y="66413"/>
                  </a:lnTo>
                  <a:lnTo>
                    <a:pt x="17247" y="29171"/>
                  </a:lnTo>
                  <a:lnTo>
                    <a:pt x="28794" y="11396"/>
                  </a:lnTo>
                  <a:lnTo>
                    <a:pt x="34697" y="4641"/>
                  </a:lnTo>
                  <a:lnTo>
                    <a:pt x="43274" y="977"/>
                  </a:lnTo>
                  <a:lnTo>
                    <a:pt x="48340" y="0"/>
                  </a:lnTo>
                  <a:lnTo>
                    <a:pt x="52709" y="1333"/>
                  </a:lnTo>
                  <a:lnTo>
                    <a:pt x="70010" y="18335"/>
                  </a:lnTo>
                  <a:lnTo>
                    <a:pt x="82210" y="38801"/>
                  </a:lnTo>
                  <a:lnTo>
                    <a:pt x="97156" y="79076"/>
                  </a:lnTo>
                  <a:lnTo>
                    <a:pt x="104980" y="123148"/>
                  </a:lnTo>
                  <a:lnTo>
                    <a:pt x="111118" y="166729"/>
                  </a:lnTo>
                  <a:lnTo>
                    <a:pt x="112012" y="205728"/>
                  </a:lnTo>
                  <a:lnTo>
                    <a:pt x="111032" y="207938"/>
                  </a:lnTo>
                  <a:lnTo>
                    <a:pt x="109387" y="209412"/>
                  </a:lnTo>
                  <a:lnTo>
                    <a:pt x="107297" y="210394"/>
                  </a:lnTo>
                  <a:lnTo>
                    <a:pt x="105904" y="212041"/>
                  </a:lnTo>
                  <a:lnTo>
                    <a:pt x="103944" y="217115"/>
                  </a:lnTo>
                  <a:lnTo>
                    <a:pt x="103669" y="216521"/>
                  </a:lnTo>
                  <a:lnTo>
                    <a:pt x="100487" y="191729"/>
                  </a:lnTo>
                  <a:lnTo>
                    <a:pt x="96988" y="181361"/>
                  </a:lnTo>
                  <a:lnTo>
                    <a:pt x="94558" y="147925"/>
                  </a:lnTo>
                  <a:lnTo>
                    <a:pt x="103952" y="104948"/>
                  </a:lnTo>
                  <a:lnTo>
                    <a:pt x="111975" y="61512"/>
                  </a:lnTo>
                  <a:lnTo>
                    <a:pt x="116315" y="47419"/>
                  </a:lnTo>
                  <a:lnTo>
                    <a:pt x="137145" y="18781"/>
                  </a:lnTo>
                  <a:lnTo>
                    <a:pt x="150410" y="4567"/>
                  </a:lnTo>
                  <a:lnTo>
                    <a:pt x="153497" y="3386"/>
                  </a:lnTo>
                  <a:lnTo>
                    <a:pt x="156548" y="3590"/>
                  </a:lnTo>
                  <a:lnTo>
                    <a:pt x="162584" y="6463"/>
                  </a:lnTo>
                  <a:lnTo>
                    <a:pt x="177524" y="19206"/>
                  </a:lnTo>
                  <a:lnTo>
                    <a:pt x="195392" y="61627"/>
                  </a:lnTo>
                  <a:lnTo>
                    <a:pt x="207630" y="105343"/>
                  </a:lnTo>
                  <a:lnTo>
                    <a:pt x="212137" y="129387"/>
                  </a:lnTo>
                  <a:lnTo>
                    <a:pt x="217809" y="155289"/>
                  </a:lnTo>
                  <a:lnTo>
                    <a:pt x="219205" y="185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7"/>
            <p:cNvSpPr/>
            <p:nvPr/>
          </p:nvSpPr>
          <p:spPr>
            <a:xfrm>
              <a:off x="4714875" y="4317446"/>
              <a:ext cx="196454" cy="288728"/>
            </a:xfrm>
            <a:custGeom>
              <a:avLst/>
              <a:gdLst/>
              <a:ahLst/>
              <a:cxnLst/>
              <a:rect l="0" t="0" r="0" b="0"/>
              <a:pathLst>
                <a:path w="196454" h="288728">
                  <a:moveTo>
                    <a:pt x="0" y="183116"/>
                  </a:moveTo>
                  <a:lnTo>
                    <a:pt x="7688" y="190804"/>
                  </a:lnTo>
                  <a:lnTo>
                    <a:pt x="13302" y="191678"/>
                  </a:lnTo>
                  <a:lnTo>
                    <a:pt x="21249" y="191937"/>
                  </a:lnTo>
                  <a:lnTo>
                    <a:pt x="26972" y="189352"/>
                  </a:lnTo>
                  <a:lnTo>
                    <a:pt x="69860" y="162234"/>
                  </a:lnTo>
                  <a:lnTo>
                    <a:pt x="78343" y="153661"/>
                  </a:lnTo>
                  <a:lnTo>
                    <a:pt x="114171" y="111058"/>
                  </a:lnTo>
                  <a:lnTo>
                    <a:pt x="129724" y="82823"/>
                  </a:lnTo>
                  <a:lnTo>
                    <a:pt x="141469" y="42847"/>
                  </a:lnTo>
                  <a:lnTo>
                    <a:pt x="142751" y="15155"/>
                  </a:lnTo>
                  <a:lnTo>
                    <a:pt x="141801" y="11611"/>
                  </a:lnTo>
                  <a:lnTo>
                    <a:pt x="140174" y="9248"/>
                  </a:lnTo>
                  <a:lnTo>
                    <a:pt x="138097" y="7673"/>
                  </a:lnTo>
                  <a:lnTo>
                    <a:pt x="135791" y="3277"/>
                  </a:lnTo>
                  <a:lnTo>
                    <a:pt x="135175" y="716"/>
                  </a:lnTo>
                  <a:lnTo>
                    <a:pt x="131788" y="0"/>
                  </a:lnTo>
                  <a:lnTo>
                    <a:pt x="120088" y="1851"/>
                  </a:lnTo>
                  <a:lnTo>
                    <a:pt x="110258" y="8627"/>
                  </a:lnTo>
                  <a:lnTo>
                    <a:pt x="74073" y="51175"/>
                  </a:lnTo>
                  <a:lnTo>
                    <a:pt x="51527" y="86277"/>
                  </a:lnTo>
                  <a:lnTo>
                    <a:pt x="39134" y="127754"/>
                  </a:lnTo>
                  <a:lnTo>
                    <a:pt x="31653" y="164905"/>
                  </a:lnTo>
                  <a:lnTo>
                    <a:pt x="32970" y="191941"/>
                  </a:lnTo>
                  <a:lnTo>
                    <a:pt x="42305" y="225759"/>
                  </a:lnTo>
                  <a:lnTo>
                    <a:pt x="51781" y="241282"/>
                  </a:lnTo>
                  <a:lnTo>
                    <a:pt x="77938" y="269649"/>
                  </a:lnTo>
                  <a:lnTo>
                    <a:pt x="89540" y="276145"/>
                  </a:lnTo>
                  <a:lnTo>
                    <a:pt x="130983" y="288727"/>
                  </a:lnTo>
                  <a:lnTo>
                    <a:pt x="140235" y="286940"/>
                  </a:lnTo>
                  <a:lnTo>
                    <a:pt x="148647" y="283830"/>
                  </a:lnTo>
                  <a:lnTo>
                    <a:pt x="163547" y="281088"/>
                  </a:lnTo>
                  <a:lnTo>
                    <a:pt x="177974" y="274421"/>
                  </a:lnTo>
                  <a:lnTo>
                    <a:pt x="181157" y="273751"/>
                  </a:lnTo>
                  <a:lnTo>
                    <a:pt x="196453" y="263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2"/>
          <p:cNvGrpSpPr/>
          <p:nvPr/>
        </p:nvGrpSpPr>
        <p:grpSpPr>
          <a:xfrm>
            <a:off x="3839768" y="5152430"/>
            <a:ext cx="1098350" cy="1115887"/>
            <a:chOff x="3839768" y="5152430"/>
            <a:chExt cx="1098350" cy="1115887"/>
          </a:xfrm>
        </p:grpSpPr>
        <p:sp>
          <p:nvSpPr>
            <p:cNvPr id="43" name="SMARTInkShape-38"/>
            <p:cNvSpPr/>
            <p:nvPr/>
          </p:nvSpPr>
          <p:spPr>
            <a:xfrm>
              <a:off x="3839768" y="5286375"/>
              <a:ext cx="294678" cy="473104"/>
            </a:xfrm>
            <a:custGeom>
              <a:avLst/>
              <a:gdLst/>
              <a:ahLst/>
              <a:cxnLst/>
              <a:rect l="0" t="0" r="0" b="0"/>
              <a:pathLst>
                <a:path w="294678" h="473104">
                  <a:moveTo>
                    <a:pt x="8927" y="0"/>
                  </a:moveTo>
                  <a:lnTo>
                    <a:pt x="107" y="0"/>
                  </a:lnTo>
                  <a:lnTo>
                    <a:pt x="0" y="13302"/>
                  </a:lnTo>
                  <a:lnTo>
                    <a:pt x="2644" y="18479"/>
                  </a:lnTo>
                  <a:lnTo>
                    <a:pt x="20989" y="51160"/>
                  </a:lnTo>
                  <a:lnTo>
                    <a:pt x="31018" y="91110"/>
                  </a:lnTo>
                  <a:lnTo>
                    <a:pt x="44811" y="134184"/>
                  </a:lnTo>
                  <a:lnTo>
                    <a:pt x="56585" y="174451"/>
                  </a:lnTo>
                  <a:lnTo>
                    <a:pt x="69457" y="214486"/>
                  </a:lnTo>
                  <a:lnTo>
                    <a:pt x="83527" y="247988"/>
                  </a:lnTo>
                  <a:lnTo>
                    <a:pt x="100319" y="292218"/>
                  </a:lnTo>
                  <a:lnTo>
                    <a:pt x="117710" y="334653"/>
                  </a:lnTo>
                  <a:lnTo>
                    <a:pt x="127589" y="369472"/>
                  </a:lnTo>
                  <a:lnTo>
                    <a:pt x="139817" y="408672"/>
                  </a:lnTo>
                  <a:lnTo>
                    <a:pt x="149141" y="436553"/>
                  </a:lnTo>
                  <a:lnTo>
                    <a:pt x="151611" y="448023"/>
                  </a:lnTo>
                  <a:lnTo>
                    <a:pt x="158581" y="460059"/>
                  </a:lnTo>
                  <a:lnTo>
                    <a:pt x="169171" y="472700"/>
                  </a:lnTo>
                  <a:lnTo>
                    <a:pt x="174257" y="473103"/>
                  </a:lnTo>
                  <a:lnTo>
                    <a:pt x="175702" y="472168"/>
                  </a:lnTo>
                  <a:lnTo>
                    <a:pt x="176665" y="470552"/>
                  </a:lnTo>
                  <a:lnTo>
                    <a:pt x="177735" y="465118"/>
                  </a:lnTo>
                  <a:lnTo>
                    <a:pt x="185645" y="426994"/>
                  </a:lnTo>
                  <a:lnTo>
                    <a:pt x="194022" y="387292"/>
                  </a:lnTo>
                  <a:lnTo>
                    <a:pt x="198377" y="349240"/>
                  </a:lnTo>
                  <a:lnTo>
                    <a:pt x="208597" y="310184"/>
                  </a:lnTo>
                  <a:lnTo>
                    <a:pt x="221547" y="269838"/>
                  </a:lnTo>
                  <a:lnTo>
                    <a:pt x="231668" y="230103"/>
                  </a:lnTo>
                  <a:lnTo>
                    <a:pt x="240950" y="189556"/>
                  </a:lnTo>
                  <a:lnTo>
                    <a:pt x="252631" y="152406"/>
                  </a:lnTo>
                  <a:lnTo>
                    <a:pt x="263367" y="118910"/>
                  </a:lnTo>
                  <a:lnTo>
                    <a:pt x="271735" y="80925"/>
                  </a:lnTo>
                  <a:lnTo>
                    <a:pt x="284060" y="39267"/>
                  </a:lnTo>
                  <a:lnTo>
                    <a:pt x="286406" y="22124"/>
                  </a:lnTo>
                  <a:lnTo>
                    <a:pt x="292749" y="9184"/>
                  </a:lnTo>
                  <a:lnTo>
                    <a:pt x="294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9"/>
            <p:cNvSpPr/>
            <p:nvPr/>
          </p:nvSpPr>
          <p:spPr>
            <a:xfrm>
              <a:off x="4161234" y="5384854"/>
              <a:ext cx="151806" cy="35467"/>
            </a:xfrm>
            <a:custGeom>
              <a:avLst/>
              <a:gdLst/>
              <a:ahLst/>
              <a:cxnLst/>
              <a:rect l="0" t="0" r="0" b="0"/>
              <a:pathLst>
                <a:path w="151806" h="35467">
                  <a:moveTo>
                    <a:pt x="0" y="35466"/>
                  </a:moveTo>
                  <a:lnTo>
                    <a:pt x="0" y="30726"/>
                  </a:lnTo>
                  <a:lnTo>
                    <a:pt x="993" y="29329"/>
                  </a:lnTo>
                  <a:lnTo>
                    <a:pt x="2646" y="28399"/>
                  </a:lnTo>
                  <a:lnTo>
                    <a:pt x="7688" y="26904"/>
                  </a:lnTo>
                  <a:lnTo>
                    <a:pt x="21250" y="14139"/>
                  </a:lnTo>
                  <a:lnTo>
                    <a:pt x="29619" y="11105"/>
                  </a:lnTo>
                  <a:lnTo>
                    <a:pt x="68627" y="4079"/>
                  </a:lnTo>
                  <a:lnTo>
                    <a:pt x="110142" y="0"/>
                  </a:lnTo>
                  <a:lnTo>
                    <a:pt x="127995" y="814"/>
                  </a:lnTo>
                  <a:lnTo>
                    <a:pt x="151805" y="8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0"/>
            <p:cNvSpPr/>
            <p:nvPr/>
          </p:nvSpPr>
          <p:spPr>
            <a:xfrm>
              <a:off x="4241601" y="5509617"/>
              <a:ext cx="98228" cy="8931"/>
            </a:xfrm>
            <a:custGeom>
              <a:avLst/>
              <a:gdLst/>
              <a:ahLst/>
              <a:cxnLst/>
              <a:rect l="0" t="0" r="0" b="0"/>
              <a:pathLst>
                <a:path w="98228" h="8931">
                  <a:moveTo>
                    <a:pt x="0" y="0"/>
                  </a:moveTo>
                  <a:lnTo>
                    <a:pt x="4741" y="4740"/>
                  </a:lnTo>
                  <a:lnTo>
                    <a:pt x="9714" y="7068"/>
                  </a:lnTo>
                  <a:lnTo>
                    <a:pt x="53831" y="8881"/>
                  </a:lnTo>
                  <a:lnTo>
                    <a:pt x="98227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1"/>
            <p:cNvSpPr/>
            <p:nvPr/>
          </p:nvSpPr>
          <p:spPr>
            <a:xfrm>
              <a:off x="4538561" y="5152430"/>
              <a:ext cx="212033" cy="428151"/>
            </a:xfrm>
            <a:custGeom>
              <a:avLst/>
              <a:gdLst/>
              <a:ahLst/>
              <a:cxnLst/>
              <a:rect l="0" t="0" r="0" b="0"/>
              <a:pathLst>
                <a:path w="212033" h="428151">
                  <a:moveTo>
                    <a:pt x="158454" y="0"/>
                  </a:moveTo>
                  <a:lnTo>
                    <a:pt x="163194" y="44033"/>
                  </a:lnTo>
                  <a:lnTo>
                    <a:pt x="166556" y="88366"/>
                  </a:lnTo>
                  <a:lnTo>
                    <a:pt x="167139" y="129480"/>
                  </a:lnTo>
                  <a:lnTo>
                    <a:pt x="168304" y="173081"/>
                  </a:lnTo>
                  <a:lnTo>
                    <a:pt x="173499" y="216427"/>
                  </a:lnTo>
                  <a:lnTo>
                    <a:pt x="175480" y="255839"/>
                  </a:lnTo>
                  <a:lnTo>
                    <a:pt x="176066" y="297502"/>
                  </a:lnTo>
                  <a:lnTo>
                    <a:pt x="176241" y="334431"/>
                  </a:lnTo>
                  <a:lnTo>
                    <a:pt x="176299" y="374079"/>
                  </a:lnTo>
                  <a:lnTo>
                    <a:pt x="176313" y="417949"/>
                  </a:lnTo>
                  <a:lnTo>
                    <a:pt x="176314" y="427023"/>
                  </a:lnTo>
                  <a:lnTo>
                    <a:pt x="177306" y="427556"/>
                  </a:lnTo>
                  <a:lnTo>
                    <a:pt x="181054" y="428150"/>
                  </a:lnTo>
                  <a:lnTo>
                    <a:pt x="182450" y="427316"/>
                  </a:lnTo>
                  <a:lnTo>
                    <a:pt x="183381" y="425767"/>
                  </a:lnTo>
                  <a:lnTo>
                    <a:pt x="184415" y="420410"/>
                  </a:lnTo>
                  <a:lnTo>
                    <a:pt x="185170" y="382340"/>
                  </a:lnTo>
                  <a:lnTo>
                    <a:pt x="185229" y="345288"/>
                  </a:lnTo>
                  <a:lnTo>
                    <a:pt x="182594" y="311659"/>
                  </a:lnTo>
                  <a:lnTo>
                    <a:pt x="172813" y="269481"/>
                  </a:lnTo>
                  <a:lnTo>
                    <a:pt x="160335" y="227340"/>
                  </a:lnTo>
                  <a:lnTo>
                    <a:pt x="134106" y="191431"/>
                  </a:lnTo>
                  <a:lnTo>
                    <a:pt x="116623" y="177656"/>
                  </a:lnTo>
                  <a:lnTo>
                    <a:pt x="94136" y="172031"/>
                  </a:lnTo>
                  <a:lnTo>
                    <a:pt x="68620" y="175105"/>
                  </a:lnTo>
                  <a:lnTo>
                    <a:pt x="46950" y="182300"/>
                  </a:lnTo>
                  <a:lnTo>
                    <a:pt x="27961" y="195456"/>
                  </a:lnTo>
                  <a:lnTo>
                    <a:pt x="14507" y="216662"/>
                  </a:lnTo>
                  <a:lnTo>
                    <a:pt x="2065" y="250495"/>
                  </a:lnTo>
                  <a:lnTo>
                    <a:pt x="0" y="275965"/>
                  </a:lnTo>
                  <a:lnTo>
                    <a:pt x="10318" y="313798"/>
                  </a:lnTo>
                  <a:lnTo>
                    <a:pt x="23502" y="334960"/>
                  </a:lnTo>
                  <a:lnTo>
                    <a:pt x="54203" y="365934"/>
                  </a:lnTo>
                  <a:lnTo>
                    <a:pt x="90192" y="388729"/>
                  </a:lnTo>
                  <a:lnTo>
                    <a:pt x="114747" y="397511"/>
                  </a:lnTo>
                  <a:lnTo>
                    <a:pt x="153838" y="401266"/>
                  </a:lnTo>
                  <a:lnTo>
                    <a:pt x="196062" y="392708"/>
                  </a:lnTo>
                  <a:lnTo>
                    <a:pt x="212032" y="383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2"/>
            <p:cNvSpPr/>
            <p:nvPr/>
          </p:nvSpPr>
          <p:spPr>
            <a:xfrm>
              <a:off x="4527351" y="5681123"/>
              <a:ext cx="410767" cy="16018"/>
            </a:xfrm>
            <a:custGeom>
              <a:avLst/>
              <a:gdLst/>
              <a:ahLst/>
              <a:cxnLst/>
              <a:rect l="0" t="0" r="0" b="0"/>
              <a:pathLst>
                <a:path w="410767" h="16018">
                  <a:moveTo>
                    <a:pt x="0" y="16017"/>
                  </a:moveTo>
                  <a:lnTo>
                    <a:pt x="25900" y="15025"/>
                  </a:lnTo>
                  <a:lnTo>
                    <a:pt x="63567" y="8329"/>
                  </a:lnTo>
                  <a:lnTo>
                    <a:pt x="106557" y="6341"/>
                  </a:lnTo>
                  <a:lnTo>
                    <a:pt x="147438" y="1023"/>
                  </a:lnTo>
                  <a:lnTo>
                    <a:pt x="190971" y="0"/>
                  </a:lnTo>
                  <a:lnTo>
                    <a:pt x="234296" y="4547"/>
                  </a:lnTo>
                  <a:lnTo>
                    <a:pt x="272709" y="6335"/>
                  </a:lnTo>
                  <a:lnTo>
                    <a:pt x="308234" y="6865"/>
                  </a:lnTo>
                  <a:lnTo>
                    <a:pt x="347408" y="7043"/>
                  </a:lnTo>
                  <a:lnTo>
                    <a:pt x="392048" y="7084"/>
                  </a:lnTo>
                  <a:lnTo>
                    <a:pt x="410766" y="7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3"/>
            <p:cNvSpPr/>
            <p:nvPr/>
          </p:nvSpPr>
          <p:spPr>
            <a:xfrm>
              <a:off x="4679192" y="5795367"/>
              <a:ext cx="151770" cy="472950"/>
            </a:xfrm>
            <a:custGeom>
              <a:avLst/>
              <a:gdLst/>
              <a:ahLst/>
              <a:cxnLst/>
              <a:rect l="0" t="0" r="0" b="0"/>
              <a:pathLst>
                <a:path w="151770" h="472950">
                  <a:moveTo>
                    <a:pt x="35683" y="0"/>
                  </a:moveTo>
                  <a:lnTo>
                    <a:pt x="29547" y="41745"/>
                  </a:lnTo>
                  <a:lnTo>
                    <a:pt x="22380" y="78539"/>
                  </a:lnTo>
                  <a:lnTo>
                    <a:pt x="14434" y="111355"/>
                  </a:lnTo>
                  <a:lnTo>
                    <a:pt x="10535" y="150954"/>
                  </a:lnTo>
                  <a:lnTo>
                    <a:pt x="4640" y="194107"/>
                  </a:lnTo>
                  <a:lnTo>
                    <a:pt x="1349" y="238311"/>
                  </a:lnTo>
                  <a:lnTo>
                    <a:pt x="375" y="282829"/>
                  </a:lnTo>
                  <a:lnTo>
                    <a:pt x="86" y="322698"/>
                  </a:lnTo>
                  <a:lnTo>
                    <a:pt x="0" y="359646"/>
                  </a:lnTo>
                  <a:lnTo>
                    <a:pt x="4716" y="390989"/>
                  </a:lnTo>
                  <a:lnTo>
                    <a:pt x="25124" y="434656"/>
                  </a:lnTo>
                  <a:lnTo>
                    <a:pt x="37847" y="454555"/>
                  </a:lnTo>
                  <a:lnTo>
                    <a:pt x="48551" y="464954"/>
                  </a:lnTo>
                  <a:lnTo>
                    <a:pt x="59923" y="469576"/>
                  </a:lnTo>
                  <a:lnTo>
                    <a:pt x="99992" y="472949"/>
                  </a:lnTo>
                  <a:lnTo>
                    <a:pt x="111559" y="470483"/>
                  </a:lnTo>
                  <a:lnTo>
                    <a:pt x="140582" y="455169"/>
                  </a:lnTo>
                  <a:lnTo>
                    <a:pt x="151769" y="446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4"/>
            <p:cNvSpPr/>
            <p:nvPr/>
          </p:nvSpPr>
          <p:spPr>
            <a:xfrm>
              <a:off x="4580929" y="6009679"/>
              <a:ext cx="205384" cy="8931"/>
            </a:xfrm>
            <a:custGeom>
              <a:avLst/>
              <a:gdLst/>
              <a:ahLst/>
              <a:cxnLst/>
              <a:rect l="0" t="0" r="0" b="0"/>
              <a:pathLst>
                <a:path w="205384" h="8931">
                  <a:moveTo>
                    <a:pt x="0" y="0"/>
                  </a:moveTo>
                  <a:lnTo>
                    <a:pt x="43639" y="0"/>
                  </a:lnTo>
                  <a:lnTo>
                    <a:pt x="77743" y="0"/>
                  </a:lnTo>
                  <a:lnTo>
                    <a:pt x="121704" y="0"/>
                  </a:lnTo>
                  <a:lnTo>
                    <a:pt x="160081" y="2646"/>
                  </a:lnTo>
                  <a:lnTo>
                    <a:pt x="205383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85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303605"/>
            <a:ext cx="8041440" cy="1442674"/>
          </a:xfrm>
        </p:spPr>
        <p:txBody>
          <a:bodyPr/>
          <a:lstStyle/>
          <a:p>
            <a:r>
              <a:rPr lang="en-US" dirty="0" smtClean="0"/>
              <a:t>Practice Problem: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19588" y="998637"/>
            <a:ext cx="8687746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If the total distance traveled </a:t>
            </a:r>
            <a:r>
              <a:rPr lang="en-US" sz="3200" dirty="0" smtClean="0">
                <a:solidFill>
                  <a:srgbClr val="191919"/>
                </a:solidFill>
                <a:latin typeface="Times New Roman" charset="0"/>
              </a:rPr>
              <a:t>by a jogger was 15 </a:t>
            </a:r>
            <a:r>
              <a:rPr lang="en-US" sz="3200" dirty="0">
                <a:solidFill>
                  <a:srgbClr val="191919"/>
                </a:solidFill>
                <a:latin typeface="Times New Roman" charset="0"/>
              </a:rPr>
              <a:t>km </a:t>
            </a:r>
            <a:r>
              <a:rPr lang="en-US" sz="3200" dirty="0" smtClean="0">
                <a:solidFill>
                  <a:srgbClr val="191919"/>
                </a:solidFill>
                <a:latin typeface="Times New Roman" charset="0"/>
              </a:rPr>
              <a:t>which took 3 hours to do, what was the jogger’s average speed?</a:t>
            </a:r>
            <a:br>
              <a:rPr lang="en-US" sz="3200" dirty="0" smtClean="0">
                <a:solidFill>
                  <a:srgbClr val="191919"/>
                </a:solidFill>
                <a:latin typeface="Times New Roman" charset="0"/>
              </a:rPr>
            </a:br>
            <a:endParaRPr lang="en-US" sz="3200" dirty="0" smtClean="0">
              <a:solidFill>
                <a:srgbClr val="191919"/>
              </a:solidFill>
              <a:latin typeface="Times New Roman" charset="0"/>
            </a:endParaRPr>
          </a:p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191919"/>
                </a:solidFill>
                <a:latin typeface="Times New Roman" charset="0"/>
              </a:rPr>
              <a:t>If you drive your car at 60 mph for 3 hours straight without stopping, how far will you travel?</a:t>
            </a:r>
            <a:br>
              <a:rPr lang="en-US" sz="3200" dirty="0" smtClean="0">
                <a:solidFill>
                  <a:srgbClr val="191919"/>
                </a:solidFill>
                <a:latin typeface="Times New Roman" charset="0"/>
              </a:rPr>
            </a:br>
            <a:endParaRPr lang="en-US" sz="3200" dirty="0">
              <a:solidFill>
                <a:srgbClr val="191919"/>
              </a:solidFill>
              <a:latin typeface="Times New Roman" charset="0"/>
            </a:endParaRPr>
          </a:p>
        </p:txBody>
      </p:sp>
      <p:grpSp>
        <p:nvGrpSpPr>
          <p:cNvPr id="7" name="SMARTInkShape-Group3"/>
          <p:cNvGrpSpPr/>
          <p:nvPr/>
        </p:nvGrpSpPr>
        <p:grpSpPr>
          <a:xfrm>
            <a:off x="1821656" y="2341345"/>
            <a:ext cx="750095" cy="532674"/>
            <a:chOff x="1821656" y="2341345"/>
            <a:chExt cx="750095" cy="532674"/>
          </a:xfrm>
        </p:grpSpPr>
        <p:sp>
          <p:nvSpPr>
            <p:cNvPr id="3" name="SMARTInkShape-45"/>
            <p:cNvSpPr/>
            <p:nvPr/>
          </p:nvSpPr>
          <p:spPr>
            <a:xfrm>
              <a:off x="2393156" y="2643188"/>
              <a:ext cx="178595" cy="17860"/>
            </a:xfrm>
            <a:custGeom>
              <a:avLst/>
              <a:gdLst/>
              <a:ahLst/>
              <a:cxnLst/>
              <a:rect l="0" t="0" r="0" b="0"/>
              <a:pathLst>
                <a:path w="178595" h="17860">
                  <a:moveTo>
                    <a:pt x="0" y="17859"/>
                  </a:moveTo>
                  <a:lnTo>
                    <a:pt x="18043" y="17859"/>
                  </a:lnTo>
                  <a:lnTo>
                    <a:pt x="25548" y="15213"/>
                  </a:lnTo>
                  <a:lnTo>
                    <a:pt x="28938" y="13118"/>
                  </a:lnTo>
                  <a:lnTo>
                    <a:pt x="43191" y="10170"/>
                  </a:lnTo>
                  <a:lnTo>
                    <a:pt x="87384" y="8943"/>
                  </a:lnTo>
                  <a:lnTo>
                    <a:pt x="95392" y="7943"/>
                  </a:lnTo>
                  <a:lnTo>
                    <a:pt x="117709" y="1241"/>
                  </a:lnTo>
                  <a:lnTo>
                    <a:pt x="160555" y="13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6"/>
            <p:cNvSpPr/>
            <p:nvPr/>
          </p:nvSpPr>
          <p:spPr>
            <a:xfrm>
              <a:off x="2388033" y="2544961"/>
              <a:ext cx="147999" cy="8924"/>
            </a:xfrm>
            <a:custGeom>
              <a:avLst/>
              <a:gdLst/>
              <a:ahLst/>
              <a:cxnLst/>
              <a:rect l="0" t="0" r="0" b="0"/>
              <a:pathLst>
                <a:path w="147999" h="8924">
                  <a:moveTo>
                    <a:pt x="14053" y="0"/>
                  </a:moveTo>
                  <a:lnTo>
                    <a:pt x="6364" y="7688"/>
                  </a:lnTo>
                  <a:lnTo>
                    <a:pt x="5951" y="7110"/>
                  </a:lnTo>
                  <a:lnTo>
                    <a:pt x="5368" y="3540"/>
                  </a:lnTo>
                  <a:lnTo>
                    <a:pt x="5232" y="5872"/>
                  </a:lnTo>
                  <a:lnTo>
                    <a:pt x="4203" y="6892"/>
                  </a:lnTo>
                  <a:lnTo>
                    <a:pt x="415" y="8024"/>
                  </a:lnTo>
                  <a:lnTo>
                    <a:pt x="0" y="8326"/>
                  </a:lnTo>
                  <a:lnTo>
                    <a:pt x="2185" y="8661"/>
                  </a:lnTo>
                  <a:lnTo>
                    <a:pt x="30778" y="8923"/>
                  </a:lnTo>
                  <a:lnTo>
                    <a:pt x="70715" y="827"/>
                  </a:lnTo>
                  <a:lnTo>
                    <a:pt x="113496" y="32"/>
                  </a:lnTo>
                  <a:lnTo>
                    <a:pt x="1479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7"/>
            <p:cNvSpPr/>
            <p:nvPr/>
          </p:nvSpPr>
          <p:spPr>
            <a:xfrm>
              <a:off x="1821656" y="2341345"/>
              <a:ext cx="417495" cy="532674"/>
            </a:xfrm>
            <a:custGeom>
              <a:avLst/>
              <a:gdLst/>
              <a:ahLst/>
              <a:cxnLst/>
              <a:rect l="0" t="0" r="0" b="0"/>
              <a:pathLst>
                <a:path w="417495" h="532674">
                  <a:moveTo>
                    <a:pt x="312539" y="105389"/>
                  </a:moveTo>
                  <a:lnTo>
                    <a:pt x="312539" y="92087"/>
                  </a:lnTo>
                  <a:lnTo>
                    <a:pt x="307799" y="79399"/>
                  </a:lnTo>
                  <a:lnTo>
                    <a:pt x="298300" y="63471"/>
                  </a:lnTo>
                  <a:lnTo>
                    <a:pt x="294760" y="48872"/>
                  </a:lnTo>
                  <a:lnTo>
                    <a:pt x="290416" y="41244"/>
                  </a:lnTo>
                  <a:lnTo>
                    <a:pt x="247534" y="7178"/>
                  </a:lnTo>
                  <a:lnTo>
                    <a:pt x="234078" y="883"/>
                  </a:lnTo>
                  <a:lnTo>
                    <a:pt x="230466" y="0"/>
                  </a:lnTo>
                  <a:lnTo>
                    <a:pt x="221161" y="1664"/>
                  </a:lnTo>
                  <a:lnTo>
                    <a:pt x="204766" y="5533"/>
                  </a:lnTo>
                  <a:lnTo>
                    <a:pt x="187341" y="9326"/>
                  </a:lnTo>
                  <a:lnTo>
                    <a:pt x="157734" y="23323"/>
                  </a:lnTo>
                  <a:lnTo>
                    <a:pt x="122561" y="54431"/>
                  </a:lnTo>
                  <a:lnTo>
                    <a:pt x="118964" y="63228"/>
                  </a:lnTo>
                  <a:lnTo>
                    <a:pt x="116255" y="102558"/>
                  </a:lnTo>
                  <a:lnTo>
                    <a:pt x="120876" y="120315"/>
                  </a:lnTo>
                  <a:lnTo>
                    <a:pt x="150091" y="161946"/>
                  </a:lnTo>
                  <a:lnTo>
                    <a:pt x="190950" y="196671"/>
                  </a:lnTo>
                  <a:lnTo>
                    <a:pt x="232623" y="219740"/>
                  </a:lnTo>
                  <a:lnTo>
                    <a:pt x="276880" y="241360"/>
                  </a:lnTo>
                  <a:lnTo>
                    <a:pt x="321477" y="268375"/>
                  </a:lnTo>
                  <a:lnTo>
                    <a:pt x="361378" y="291212"/>
                  </a:lnTo>
                  <a:lnTo>
                    <a:pt x="385613" y="314993"/>
                  </a:lnTo>
                  <a:lnTo>
                    <a:pt x="407410" y="358584"/>
                  </a:lnTo>
                  <a:lnTo>
                    <a:pt x="416975" y="391764"/>
                  </a:lnTo>
                  <a:lnTo>
                    <a:pt x="417494" y="408284"/>
                  </a:lnTo>
                  <a:lnTo>
                    <a:pt x="409743" y="435058"/>
                  </a:lnTo>
                  <a:lnTo>
                    <a:pt x="403366" y="447370"/>
                  </a:lnTo>
                  <a:lnTo>
                    <a:pt x="377441" y="477417"/>
                  </a:lnTo>
                  <a:lnTo>
                    <a:pt x="334565" y="500746"/>
                  </a:lnTo>
                  <a:lnTo>
                    <a:pt x="296532" y="513074"/>
                  </a:lnTo>
                  <a:lnTo>
                    <a:pt x="256681" y="525064"/>
                  </a:lnTo>
                  <a:lnTo>
                    <a:pt x="215626" y="532246"/>
                  </a:lnTo>
                  <a:lnTo>
                    <a:pt x="172717" y="532673"/>
                  </a:lnTo>
                  <a:lnTo>
                    <a:pt x="131902" y="526877"/>
                  </a:lnTo>
                  <a:lnTo>
                    <a:pt x="110217" y="523897"/>
                  </a:lnTo>
                  <a:lnTo>
                    <a:pt x="72042" y="508460"/>
                  </a:lnTo>
                  <a:lnTo>
                    <a:pt x="47474" y="496016"/>
                  </a:lnTo>
                  <a:lnTo>
                    <a:pt x="26135" y="478773"/>
                  </a:lnTo>
                  <a:lnTo>
                    <a:pt x="15571" y="459438"/>
                  </a:lnTo>
                  <a:lnTo>
                    <a:pt x="2121" y="417487"/>
                  </a:lnTo>
                  <a:lnTo>
                    <a:pt x="0" y="391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4"/>
          <p:cNvGrpSpPr/>
          <p:nvPr/>
        </p:nvGrpSpPr>
        <p:grpSpPr>
          <a:xfrm>
            <a:off x="2777133" y="2312789"/>
            <a:ext cx="1482329" cy="401837"/>
            <a:chOff x="2777133" y="2312789"/>
            <a:chExt cx="1482329" cy="401837"/>
          </a:xfrm>
        </p:grpSpPr>
        <p:sp>
          <p:nvSpPr>
            <p:cNvPr id="8" name="SMARTInkShape-48"/>
            <p:cNvSpPr/>
            <p:nvPr/>
          </p:nvSpPr>
          <p:spPr>
            <a:xfrm>
              <a:off x="2777133" y="2687836"/>
              <a:ext cx="1482329" cy="26790"/>
            </a:xfrm>
            <a:custGeom>
              <a:avLst/>
              <a:gdLst/>
              <a:ahLst/>
              <a:cxnLst/>
              <a:rect l="0" t="0" r="0" b="0"/>
              <a:pathLst>
                <a:path w="1482329" h="26790">
                  <a:moveTo>
                    <a:pt x="0" y="17859"/>
                  </a:moveTo>
                  <a:lnTo>
                    <a:pt x="37576" y="17859"/>
                  </a:lnTo>
                  <a:lnTo>
                    <a:pt x="75689" y="9757"/>
                  </a:lnTo>
                  <a:lnTo>
                    <a:pt x="119251" y="8010"/>
                  </a:lnTo>
                  <a:lnTo>
                    <a:pt x="155076" y="1876"/>
                  </a:lnTo>
                  <a:lnTo>
                    <a:pt x="195335" y="370"/>
                  </a:lnTo>
                  <a:lnTo>
                    <a:pt x="238088" y="73"/>
                  </a:lnTo>
                  <a:lnTo>
                    <a:pt x="278870" y="14"/>
                  </a:lnTo>
                  <a:lnTo>
                    <a:pt x="313146" y="4"/>
                  </a:lnTo>
                  <a:lnTo>
                    <a:pt x="348437" y="1"/>
                  </a:lnTo>
                  <a:lnTo>
                    <a:pt x="384030" y="0"/>
                  </a:lnTo>
                  <a:lnTo>
                    <a:pt x="419711" y="0"/>
                  </a:lnTo>
                  <a:lnTo>
                    <a:pt x="455418" y="0"/>
                  </a:lnTo>
                  <a:lnTo>
                    <a:pt x="491134" y="0"/>
                  </a:lnTo>
                  <a:lnTo>
                    <a:pt x="529497" y="0"/>
                  </a:lnTo>
                  <a:lnTo>
                    <a:pt x="569638" y="0"/>
                  </a:lnTo>
                  <a:lnTo>
                    <a:pt x="606667" y="0"/>
                  </a:lnTo>
                  <a:lnTo>
                    <a:pt x="645419" y="0"/>
                  </a:lnTo>
                  <a:lnTo>
                    <a:pt x="685675" y="0"/>
                  </a:lnTo>
                  <a:lnTo>
                    <a:pt x="722738" y="0"/>
                  </a:lnTo>
                  <a:lnTo>
                    <a:pt x="758855" y="0"/>
                  </a:lnTo>
                  <a:lnTo>
                    <a:pt x="794692" y="0"/>
                  </a:lnTo>
                  <a:lnTo>
                    <a:pt x="830446" y="0"/>
                  </a:lnTo>
                  <a:lnTo>
                    <a:pt x="866175" y="0"/>
                  </a:lnTo>
                  <a:lnTo>
                    <a:pt x="901897" y="0"/>
                  </a:lnTo>
                  <a:lnTo>
                    <a:pt x="940263" y="0"/>
                  </a:lnTo>
                  <a:lnTo>
                    <a:pt x="977757" y="0"/>
                  </a:lnTo>
                  <a:lnTo>
                    <a:pt x="1013010" y="0"/>
                  </a:lnTo>
                  <a:lnTo>
                    <a:pt x="1049583" y="0"/>
                  </a:lnTo>
                  <a:lnTo>
                    <a:pt x="1093348" y="0"/>
                  </a:lnTo>
                  <a:lnTo>
                    <a:pt x="1128398" y="0"/>
                  </a:lnTo>
                  <a:lnTo>
                    <a:pt x="1163919" y="0"/>
                  </a:lnTo>
                  <a:lnTo>
                    <a:pt x="1199579" y="0"/>
                  </a:lnTo>
                  <a:lnTo>
                    <a:pt x="1235280" y="0"/>
                  </a:lnTo>
                  <a:lnTo>
                    <a:pt x="1270994" y="0"/>
                  </a:lnTo>
                  <a:lnTo>
                    <a:pt x="1311488" y="0"/>
                  </a:lnTo>
                  <a:lnTo>
                    <a:pt x="1348150" y="2646"/>
                  </a:lnTo>
                  <a:lnTo>
                    <a:pt x="1392008" y="8102"/>
                  </a:lnTo>
                  <a:lnTo>
                    <a:pt x="1412681" y="9676"/>
                  </a:lnTo>
                  <a:lnTo>
                    <a:pt x="1456705" y="17482"/>
                  </a:lnTo>
                  <a:lnTo>
                    <a:pt x="1482169" y="17859"/>
                  </a:lnTo>
                  <a:lnTo>
                    <a:pt x="1482328" y="26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9"/>
            <p:cNvSpPr/>
            <p:nvPr/>
          </p:nvSpPr>
          <p:spPr>
            <a:xfrm>
              <a:off x="3626005" y="2382654"/>
              <a:ext cx="329847" cy="242614"/>
            </a:xfrm>
            <a:custGeom>
              <a:avLst/>
              <a:gdLst/>
              <a:ahLst/>
              <a:cxnLst/>
              <a:rect l="0" t="0" r="0" b="0"/>
              <a:pathLst>
                <a:path w="329847" h="242614">
                  <a:moveTo>
                    <a:pt x="8377" y="64080"/>
                  </a:moveTo>
                  <a:lnTo>
                    <a:pt x="7385" y="98695"/>
                  </a:lnTo>
                  <a:lnTo>
                    <a:pt x="5732" y="102040"/>
                  </a:lnTo>
                  <a:lnTo>
                    <a:pt x="3637" y="104269"/>
                  </a:lnTo>
                  <a:lnTo>
                    <a:pt x="0" y="144350"/>
                  </a:lnTo>
                  <a:lnTo>
                    <a:pt x="2257" y="171208"/>
                  </a:lnTo>
                  <a:lnTo>
                    <a:pt x="14908" y="215098"/>
                  </a:lnTo>
                  <a:lnTo>
                    <a:pt x="17233" y="226450"/>
                  </a:lnTo>
                  <a:lnTo>
                    <a:pt x="26201" y="242613"/>
                  </a:lnTo>
                  <a:lnTo>
                    <a:pt x="26236" y="203639"/>
                  </a:lnTo>
                  <a:lnTo>
                    <a:pt x="26237" y="164444"/>
                  </a:lnTo>
                  <a:lnTo>
                    <a:pt x="28883" y="121719"/>
                  </a:lnTo>
                  <a:lnTo>
                    <a:pt x="35951" y="85789"/>
                  </a:lnTo>
                  <a:lnTo>
                    <a:pt x="47228" y="46981"/>
                  </a:lnTo>
                  <a:lnTo>
                    <a:pt x="60002" y="12637"/>
                  </a:lnTo>
                  <a:lnTo>
                    <a:pt x="69686" y="2191"/>
                  </a:lnTo>
                  <a:lnTo>
                    <a:pt x="76039" y="0"/>
                  </a:lnTo>
                  <a:lnTo>
                    <a:pt x="91035" y="212"/>
                  </a:lnTo>
                  <a:lnTo>
                    <a:pt x="97217" y="2650"/>
                  </a:lnTo>
                  <a:lnTo>
                    <a:pt x="106731" y="10650"/>
                  </a:lnTo>
                  <a:lnTo>
                    <a:pt x="126734" y="50062"/>
                  </a:lnTo>
                  <a:lnTo>
                    <a:pt x="137704" y="80432"/>
                  </a:lnTo>
                  <a:lnTo>
                    <a:pt x="146151" y="122101"/>
                  </a:lnTo>
                  <a:lnTo>
                    <a:pt x="156382" y="161421"/>
                  </a:lnTo>
                  <a:lnTo>
                    <a:pt x="164422" y="202098"/>
                  </a:lnTo>
                  <a:lnTo>
                    <a:pt x="168494" y="226429"/>
                  </a:lnTo>
                  <a:lnTo>
                    <a:pt x="169101" y="242392"/>
                  </a:lnTo>
                  <a:lnTo>
                    <a:pt x="173849" y="242591"/>
                  </a:lnTo>
                  <a:lnTo>
                    <a:pt x="175247" y="240634"/>
                  </a:lnTo>
                  <a:lnTo>
                    <a:pt x="177490" y="223236"/>
                  </a:lnTo>
                  <a:lnTo>
                    <a:pt x="177993" y="179243"/>
                  </a:lnTo>
                  <a:lnTo>
                    <a:pt x="180673" y="153104"/>
                  </a:lnTo>
                  <a:lnTo>
                    <a:pt x="193271" y="108693"/>
                  </a:lnTo>
                  <a:lnTo>
                    <a:pt x="207853" y="64076"/>
                  </a:lnTo>
                  <a:lnTo>
                    <a:pt x="225859" y="36481"/>
                  </a:lnTo>
                  <a:lnTo>
                    <a:pt x="237741" y="23932"/>
                  </a:lnTo>
                  <a:lnTo>
                    <a:pt x="247900" y="17133"/>
                  </a:lnTo>
                  <a:lnTo>
                    <a:pt x="252395" y="15915"/>
                  </a:lnTo>
                  <a:lnTo>
                    <a:pt x="256384" y="16095"/>
                  </a:lnTo>
                  <a:lnTo>
                    <a:pt x="263462" y="18941"/>
                  </a:lnTo>
                  <a:lnTo>
                    <a:pt x="269915" y="23513"/>
                  </a:lnTo>
                  <a:lnTo>
                    <a:pt x="282142" y="48791"/>
                  </a:lnTo>
                  <a:lnTo>
                    <a:pt x="297094" y="91207"/>
                  </a:lnTo>
                  <a:lnTo>
                    <a:pt x="302272" y="135562"/>
                  </a:lnTo>
                  <a:lnTo>
                    <a:pt x="307642" y="171245"/>
                  </a:lnTo>
                  <a:lnTo>
                    <a:pt x="322841" y="213559"/>
                  </a:lnTo>
                  <a:lnTo>
                    <a:pt x="328463" y="222591"/>
                  </a:lnTo>
                  <a:lnTo>
                    <a:pt x="329846" y="233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0"/>
            <p:cNvSpPr/>
            <p:nvPr/>
          </p:nvSpPr>
          <p:spPr>
            <a:xfrm>
              <a:off x="3402211" y="2455664"/>
              <a:ext cx="187524" cy="151806"/>
            </a:xfrm>
            <a:custGeom>
              <a:avLst/>
              <a:gdLst/>
              <a:ahLst/>
              <a:cxnLst/>
              <a:rect l="0" t="0" r="0" b="0"/>
              <a:pathLst>
                <a:path w="187524" h="151806">
                  <a:moveTo>
                    <a:pt x="0" y="0"/>
                  </a:moveTo>
                  <a:lnTo>
                    <a:pt x="0" y="17169"/>
                  </a:lnTo>
                  <a:lnTo>
                    <a:pt x="992" y="20376"/>
                  </a:lnTo>
                  <a:lnTo>
                    <a:pt x="2646" y="22513"/>
                  </a:lnTo>
                  <a:lnTo>
                    <a:pt x="4740" y="23939"/>
                  </a:lnTo>
                  <a:lnTo>
                    <a:pt x="46285" y="65507"/>
                  </a:lnTo>
                  <a:lnTo>
                    <a:pt x="88520" y="100422"/>
                  </a:lnTo>
                  <a:lnTo>
                    <a:pt x="127662" y="129724"/>
                  </a:lnTo>
                  <a:lnTo>
                    <a:pt x="163682" y="147727"/>
                  </a:lnTo>
                  <a:lnTo>
                    <a:pt x="187523" y="15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1"/>
            <p:cNvSpPr/>
            <p:nvPr/>
          </p:nvSpPr>
          <p:spPr>
            <a:xfrm>
              <a:off x="3349874" y="2312789"/>
              <a:ext cx="141634" cy="364672"/>
            </a:xfrm>
            <a:custGeom>
              <a:avLst/>
              <a:gdLst/>
              <a:ahLst/>
              <a:cxnLst/>
              <a:rect l="0" t="0" r="0" b="0"/>
              <a:pathLst>
                <a:path w="141634" h="364672">
                  <a:moveTo>
                    <a:pt x="16618" y="0"/>
                  </a:moveTo>
                  <a:lnTo>
                    <a:pt x="16618" y="4741"/>
                  </a:lnTo>
                  <a:lnTo>
                    <a:pt x="15626" y="5145"/>
                  </a:lnTo>
                  <a:lnTo>
                    <a:pt x="11877" y="2948"/>
                  </a:lnTo>
                  <a:lnTo>
                    <a:pt x="10481" y="2957"/>
                  </a:lnTo>
                  <a:lnTo>
                    <a:pt x="9550" y="3956"/>
                  </a:lnTo>
                  <a:lnTo>
                    <a:pt x="8516" y="7711"/>
                  </a:lnTo>
                  <a:lnTo>
                    <a:pt x="7710" y="47046"/>
                  </a:lnTo>
                  <a:lnTo>
                    <a:pt x="7693" y="83486"/>
                  </a:lnTo>
                  <a:lnTo>
                    <a:pt x="7689" y="119656"/>
                  </a:lnTo>
                  <a:lnTo>
                    <a:pt x="7689" y="159146"/>
                  </a:lnTo>
                  <a:lnTo>
                    <a:pt x="7688" y="195982"/>
                  </a:lnTo>
                  <a:lnTo>
                    <a:pt x="7688" y="239244"/>
                  </a:lnTo>
                  <a:lnTo>
                    <a:pt x="7688" y="276454"/>
                  </a:lnTo>
                  <a:lnTo>
                    <a:pt x="7688" y="316680"/>
                  </a:lnTo>
                  <a:lnTo>
                    <a:pt x="6696" y="340954"/>
                  </a:lnTo>
                  <a:lnTo>
                    <a:pt x="0" y="354854"/>
                  </a:lnTo>
                  <a:lnTo>
                    <a:pt x="578" y="356624"/>
                  </a:lnTo>
                  <a:lnTo>
                    <a:pt x="6556" y="364671"/>
                  </a:lnTo>
                  <a:lnTo>
                    <a:pt x="6934" y="364161"/>
                  </a:lnTo>
                  <a:lnTo>
                    <a:pt x="7679" y="326813"/>
                  </a:lnTo>
                  <a:lnTo>
                    <a:pt x="17401" y="282632"/>
                  </a:lnTo>
                  <a:lnTo>
                    <a:pt x="28425" y="249107"/>
                  </a:lnTo>
                  <a:lnTo>
                    <a:pt x="44260" y="214038"/>
                  </a:lnTo>
                  <a:lnTo>
                    <a:pt x="62648" y="171374"/>
                  </a:lnTo>
                  <a:lnTo>
                    <a:pt x="95697" y="127886"/>
                  </a:lnTo>
                  <a:lnTo>
                    <a:pt x="129329" y="93726"/>
                  </a:lnTo>
                  <a:lnTo>
                    <a:pt x="141633" y="8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2"/>
            <p:cNvSpPr/>
            <p:nvPr/>
          </p:nvSpPr>
          <p:spPr>
            <a:xfrm>
              <a:off x="2982515" y="2348508"/>
              <a:ext cx="169665" cy="17860"/>
            </a:xfrm>
            <a:custGeom>
              <a:avLst/>
              <a:gdLst/>
              <a:ahLst/>
              <a:cxnLst/>
              <a:rect l="0" t="0" r="0" b="0"/>
              <a:pathLst>
                <a:path w="169665" h="17860">
                  <a:moveTo>
                    <a:pt x="0" y="17859"/>
                  </a:moveTo>
                  <a:lnTo>
                    <a:pt x="22361" y="16867"/>
                  </a:lnTo>
                  <a:lnTo>
                    <a:pt x="55543" y="10171"/>
                  </a:lnTo>
                  <a:lnTo>
                    <a:pt x="99641" y="9038"/>
                  </a:lnTo>
                  <a:lnTo>
                    <a:pt x="140416" y="6298"/>
                  </a:lnTo>
                  <a:lnTo>
                    <a:pt x="1696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3"/>
            <p:cNvSpPr/>
            <p:nvPr/>
          </p:nvSpPr>
          <p:spPr>
            <a:xfrm>
              <a:off x="2929492" y="2366367"/>
              <a:ext cx="218177" cy="265724"/>
            </a:xfrm>
            <a:custGeom>
              <a:avLst/>
              <a:gdLst/>
              <a:ahLst/>
              <a:cxnLst/>
              <a:rect l="0" t="0" r="0" b="0"/>
              <a:pathLst>
                <a:path w="218177" h="265724">
                  <a:moveTo>
                    <a:pt x="70883" y="0"/>
                  </a:moveTo>
                  <a:lnTo>
                    <a:pt x="44025" y="29504"/>
                  </a:lnTo>
                  <a:lnTo>
                    <a:pt x="37118" y="38910"/>
                  </a:lnTo>
                  <a:lnTo>
                    <a:pt x="19161" y="55679"/>
                  </a:lnTo>
                  <a:lnTo>
                    <a:pt x="2254" y="79768"/>
                  </a:lnTo>
                  <a:lnTo>
                    <a:pt x="278" y="91765"/>
                  </a:lnTo>
                  <a:lnTo>
                    <a:pt x="0" y="96896"/>
                  </a:lnTo>
                  <a:lnTo>
                    <a:pt x="2338" y="105242"/>
                  </a:lnTo>
                  <a:lnTo>
                    <a:pt x="11923" y="118684"/>
                  </a:lnTo>
                  <a:lnTo>
                    <a:pt x="20204" y="122202"/>
                  </a:lnTo>
                  <a:lnTo>
                    <a:pt x="63887" y="132539"/>
                  </a:lnTo>
                  <a:lnTo>
                    <a:pt x="108013" y="146251"/>
                  </a:lnTo>
                  <a:lnTo>
                    <a:pt x="151436" y="156365"/>
                  </a:lnTo>
                  <a:lnTo>
                    <a:pt x="195131" y="178210"/>
                  </a:lnTo>
                  <a:lnTo>
                    <a:pt x="201340" y="181315"/>
                  </a:lnTo>
                  <a:lnTo>
                    <a:pt x="205479" y="185369"/>
                  </a:lnTo>
                  <a:lnTo>
                    <a:pt x="217408" y="207095"/>
                  </a:lnTo>
                  <a:lnTo>
                    <a:pt x="218176" y="210494"/>
                  </a:lnTo>
                  <a:lnTo>
                    <a:pt x="217695" y="213751"/>
                  </a:lnTo>
                  <a:lnTo>
                    <a:pt x="214516" y="220016"/>
                  </a:lnTo>
                  <a:lnTo>
                    <a:pt x="201560" y="235115"/>
                  </a:lnTo>
                  <a:lnTo>
                    <a:pt x="188095" y="244068"/>
                  </a:lnTo>
                  <a:lnTo>
                    <a:pt x="145372" y="255982"/>
                  </a:lnTo>
                  <a:lnTo>
                    <a:pt x="102979" y="265244"/>
                  </a:lnTo>
                  <a:lnTo>
                    <a:pt x="88124" y="265723"/>
                  </a:lnTo>
                  <a:lnTo>
                    <a:pt x="44094" y="258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4"/>
            <p:cNvSpPr/>
            <p:nvPr/>
          </p:nvSpPr>
          <p:spPr>
            <a:xfrm>
              <a:off x="2839644" y="2322960"/>
              <a:ext cx="26786" cy="364877"/>
            </a:xfrm>
            <a:custGeom>
              <a:avLst/>
              <a:gdLst/>
              <a:ahLst/>
              <a:cxnLst/>
              <a:rect l="0" t="0" r="0" b="0"/>
              <a:pathLst>
                <a:path w="26786" h="364877">
                  <a:moveTo>
                    <a:pt x="8926" y="7688"/>
                  </a:moveTo>
                  <a:lnTo>
                    <a:pt x="4186" y="7688"/>
                  </a:lnTo>
                  <a:lnTo>
                    <a:pt x="2789" y="6696"/>
                  </a:lnTo>
                  <a:lnTo>
                    <a:pt x="1858" y="5043"/>
                  </a:lnTo>
                  <a:lnTo>
                    <a:pt x="364" y="0"/>
                  </a:lnTo>
                  <a:lnTo>
                    <a:pt x="0" y="41009"/>
                  </a:lnTo>
                  <a:lnTo>
                    <a:pt x="7064" y="82632"/>
                  </a:lnTo>
                  <a:lnTo>
                    <a:pt x="8559" y="122703"/>
                  </a:lnTo>
                  <a:lnTo>
                    <a:pt x="8854" y="159281"/>
                  </a:lnTo>
                  <a:lnTo>
                    <a:pt x="8912" y="197816"/>
                  </a:lnTo>
                  <a:lnTo>
                    <a:pt x="13663" y="238611"/>
                  </a:lnTo>
                  <a:lnTo>
                    <a:pt x="17304" y="281698"/>
                  </a:lnTo>
                  <a:lnTo>
                    <a:pt x="17823" y="326016"/>
                  </a:lnTo>
                  <a:lnTo>
                    <a:pt x="17846" y="339251"/>
                  </a:lnTo>
                  <a:lnTo>
                    <a:pt x="20498" y="346211"/>
                  </a:lnTo>
                  <a:lnTo>
                    <a:pt x="23991" y="352611"/>
                  </a:lnTo>
                  <a:lnTo>
                    <a:pt x="26785" y="36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5"/>
          <p:cNvGrpSpPr/>
          <p:nvPr/>
        </p:nvGrpSpPr>
        <p:grpSpPr>
          <a:xfrm>
            <a:off x="2902181" y="2732484"/>
            <a:ext cx="1267426" cy="321046"/>
            <a:chOff x="2902181" y="2732484"/>
            <a:chExt cx="1267426" cy="321046"/>
          </a:xfrm>
        </p:grpSpPr>
        <p:sp>
          <p:nvSpPr>
            <p:cNvPr id="16" name="SMARTInkShape-55"/>
            <p:cNvSpPr/>
            <p:nvPr/>
          </p:nvSpPr>
          <p:spPr>
            <a:xfrm>
              <a:off x="4081399" y="2803922"/>
              <a:ext cx="88208" cy="169665"/>
            </a:xfrm>
            <a:custGeom>
              <a:avLst/>
              <a:gdLst/>
              <a:ahLst/>
              <a:cxnLst/>
              <a:rect l="0" t="0" r="0" b="0"/>
              <a:pathLst>
                <a:path w="88208" h="169665">
                  <a:moveTo>
                    <a:pt x="79835" y="0"/>
                  </a:moveTo>
                  <a:lnTo>
                    <a:pt x="36363" y="0"/>
                  </a:lnTo>
                  <a:lnTo>
                    <a:pt x="28103" y="2646"/>
                  </a:lnTo>
                  <a:lnTo>
                    <a:pt x="8559" y="18091"/>
                  </a:lnTo>
                  <a:lnTo>
                    <a:pt x="3509" y="23915"/>
                  </a:lnTo>
                  <a:lnTo>
                    <a:pt x="1264" y="29811"/>
                  </a:lnTo>
                  <a:lnTo>
                    <a:pt x="0" y="38709"/>
                  </a:lnTo>
                  <a:lnTo>
                    <a:pt x="2351" y="44654"/>
                  </a:lnTo>
                  <a:lnTo>
                    <a:pt x="5710" y="50604"/>
                  </a:lnTo>
                  <a:lnTo>
                    <a:pt x="7203" y="56556"/>
                  </a:lnTo>
                  <a:lnTo>
                    <a:pt x="13158" y="62508"/>
                  </a:lnTo>
                  <a:lnTo>
                    <a:pt x="55031" y="97675"/>
                  </a:lnTo>
                  <a:lnTo>
                    <a:pt x="64843" y="104926"/>
                  </a:lnTo>
                  <a:lnTo>
                    <a:pt x="84525" y="130120"/>
                  </a:lnTo>
                  <a:lnTo>
                    <a:pt x="87508" y="139647"/>
                  </a:lnTo>
                  <a:lnTo>
                    <a:pt x="88207" y="145740"/>
                  </a:lnTo>
                  <a:lnTo>
                    <a:pt x="85871" y="151755"/>
                  </a:lnTo>
                  <a:lnTo>
                    <a:pt x="76287" y="163701"/>
                  </a:lnTo>
                  <a:lnTo>
                    <a:pt x="70652" y="167014"/>
                  </a:lnTo>
                  <a:lnTo>
                    <a:pt x="58949" y="169141"/>
                  </a:lnTo>
                  <a:lnTo>
                    <a:pt x="17327" y="169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6"/>
            <p:cNvSpPr/>
            <p:nvPr/>
          </p:nvSpPr>
          <p:spPr>
            <a:xfrm>
              <a:off x="3866554" y="2858082"/>
              <a:ext cx="98228" cy="167718"/>
            </a:xfrm>
            <a:custGeom>
              <a:avLst/>
              <a:gdLst/>
              <a:ahLst/>
              <a:cxnLst/>
              <a:rect l="0" t="0" r="0" b="0"/>
              <a:pathLst>
                <a:path w="98228" h="167718">
                  <a:moveTo>
                    <a:pt x="0" y="35137"/>
                  </a:moveTo>
                  <a:lnTo>
                    <a:pt x="0" y="75039"/>
                  </a:lnTo>
                  <a:lnTo>
                    <a:pt x="993" y="92049"/>
                  </a:lnTo>
                  <a:lnTo>
                    <a:pt x="11024" y="136030"/>
                  </a:lnTo>
                  <a:lnTo>
                    <a:pt x="17593" y="160203"/>
                  </a:lnTo>
                  <a:lnTo>
                    <a:pt x="17741" y="164474"/>
                  </a:lnTo>
                  <a:lnTo>
                    <a:pt x="18773" y="166010"/>
                  </a:lnTo>
                  <a:lnTo>
                    <a:pt x="20453" y="167034"/>
                  </a:lnTo>
                  <a:lnTo>
                    <a:pt x="22565" y="167717"/>
                  </a:lnTo>
                  <a:lnTo>
                    <a:pt x="22981" y="167180"/>
                  </a:lnTo>
                  <a:lnTo>
                    <a:pt x="18730" y="161273"/>
                  </a:lnTo>
                  <a:lnTo>
                    <a:pt x="17883" y="125888"/>
                  </a:lnTo>
                  <a:lnTo>
                    <a:pt x="24931" y="87730"/>
                  </a:lnTo>
                  <a:lnTo>
                    <a:pt x="31162" y="52802"/>
                  </a:lnTo>
                  <a:lnTo>
                    <a:pt x="41948" y="25360"/>
                  </a:lnTo>
                  <a:lnTo>
                    <a:pt x="56591" y="6043"/>
                  </a:lnTo>
                  <a:lnTo>
                    <a:pt x="62524" y="2362"/>
                  </a:lnTo>
                  <a:lnTo>
                    <a:pt x="74418" y="0"/>
                  </a:lnTo>
                  <a:lnTo>
                    <a:pt x="98227" y="8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7"/>
            <p:cNvSpPr/>
            <p:nvPr/>
          </p:nvSpPr>
          <p:spPr>
            <a:xfrm>
              <a:off x="3643312" y="2866429"/>
              <a:ext cx="133946" cy="169097"/>
            </a:xfrm>
            <a:custGeom>
              <a:avLst/>
              <a:gdLst/>
              <a:ahLst/>
              <a:cxnLst/>
              <a:rect l="0" t="0" r="0" b="0"/>
              <a:pathLst>
                <a:path w="133946" h="169097">
                  <a:moveTo>
                    <a:pt x="0" y="35719"/>
                  </a:moveTo>
                  <a:lnTo>
                    <a:pt x="0" y="75621"/>
                  </a:lnTo>
                  <a:lnTo>
                    <a:pt x="0" y="116157"/>
                  </a:lnTo>
                  <a:lnTo>
                    <a:pt x="993" y="128024"/>
                  </a:lnTo>
                  <a:lnTo>
                    <a:pt x="7130" y="144869"/>
                  </a:lnTo>
                  <a:lnTo>
                    <a:pt x="20991" y="163190"/>
                  </a:lnTo>
                  <a:lnTo>
                    <a:pt x="26858" y="166787"/>
                  </a:lnTo>
                  <a:lnTo>
                    <a:pt x="38709" y="169096"/>
                  </a:lnTo>
                  <a:lnTo>
                    <a:pt x="52370" y="164756"/>
                  </a:lnTo>
                  <a:lnTo>
                    <a:pt x="78788" y="148659"/>
                  </a:lnTo>
                  <a:lnTo>
                    <a:pt x="87272" y="140155"/>
                  </a:lnTo>
                  <a:lnTo>
                    <a:pt x="114047" y="99850"/>
                  </a:lnTo>
                  <a:lnTo>
                    <a:pt x="120140" y="86050"/>
                  </a:lnTo>
                  <a:lnTo>
                    <a:pt x="130725" y="42563"/>
                  </a:lnTo>
                  <a:lnTo>
                    <a:pt x="1339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8"/>
            <p:cNvSpPr/>
            <p:nvPr/>
          </p:nvSpPr>
          <p:spPr>
            <a:xfrm>
              <a:off x="3483065" y="2857500"/>
              <a:ext cx="105834" cy="160196"/>
            </a:xfrm>
            <a:custGeom>
              <a:avLst/>
              <a:gdLst/>
              <a:ahLst/>
              <a:cxnLst/>
              <a:rect l="0" t="0" r="0" b="0"/>
              <a:pathLst>
                <a:path w="105834" h="160196">
                  <a:moveTo>
                    <a:pt x="26302" y="17859"/>
                  </a:moveTo>
                  <a:lnTo>
                    <a:pt x="26302" y="22600"/>
                  </a:lnTo>
                  <a:lnTo>
                    <a:pt x="23656" y="27573"/>
                  </a:lnTo>
                  <a:lnTo>
                    <a:pt x="21561" y="30288"/>
                  </a:lnTo>
                  <a:lnTo>
                    <a:pt x="19234" y="38597"/>
                  </a:lnTo>
                  <a:lnTo>
                    <a:pt x="15278" y="54431"/>
                  </a:lnTo>
                  <a:lnTo>
                    <a:pt x="1975" y="92017"/>
                  </a:lnTo>
                  <a:lnTo>
                    <a:pt x="0" y="120812"/>
                  </a:lnTo>
                  <a:lnTo>
                    <a:pt x="2375" y="130754"/>
                  </a:lnTo>
                  <a:lnTo>
                    <a:pt x="11984" y="145221"/>
                  </a:lnTo>
                  <a:lnTo>
                    <a:pt x="20516" y="154595"/>
                  </a:lnTo>
                  <a:lnTo>
                    <a:pt x="29022" y="158005"/>
                  </a:lnTo>
                  <a:lnTo>
                    <a:pt x="41171" y="160195"/>
                  </a:lnTo>
                  <a:lnTo>
                    <a:pt x="52756" y="155834"/>
                  </a:lnTo>
                  <a:lnTo>
                    <a:pt x="68312" y="144479"/>
                  </a:lnTo>
                  <a:lnTo>
                    <a:pt x="86819" y="124156"/>
                  </a:lnTo>
                  <a:lnTo>
                    <a:pt x="100323" y="96293"/>
                  </a:lnTo>
                  <a:lnTo>
                    <a:pt x="105833" y="63037"/>
                  </a:lnTo>
                  <a:lnTo>
                    <a:pt x="105567" y="32812"/>
                  </a:lnTo>
                  <a:lnTo>
                    <a:pt x="99507" y="15896"/>
                  </a:lnTo>
                  <a:lnTo>
                    <a:pt x="94226" y="7726"/>
                  </a:lnTo>
                  <a:lnTo>
                    <a:pt x="88571" y="3434"/>
                  </a:lnTo>
                  <a:lnTo>
                    <a:pt x="81758" y="1526"/>
                  </a:lnTo>
                  <a:lnTo>
                    <a:pt x="441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9"/>
            <p:cNvSpPr/>
            <p:nvPr/>
          </p:nvSpPr>
          <p:spPr>
            <a:xfrm>
              <a:off x="3286371" y="2732484"/>
              <a:ext cx="133700" cy="284459"/>
            </a:xfrm>
            <a:custGeom>
              <a:avLst/>
              <a:gdLst/>
              <a:ahLst/>
              <a:cxnLst/>
              <a:rect l="0" t="0" r="0" b="0"/>
              <a:pathLst>
                <a:path w="133700" h="284459">
                  <a:moveTo>
                    <a:pt x="17613" y="0"/>
                  </a:moveTo>
                  <a:lnTo>
                    <a:pt x="9925" y="0"/>
                  </a:lnTo>
                  <a:lnTo>
                    <a:pt x="9511" y="993"/>
                  </a:lnTo>
                  <a:lnTo>
                    <a:pt x="7713" y="38174"/>
                  </a:lnTo>
                  <a:lnTo>
                    <a:pt x="998" y="80691"/>
                  </a:lnTo>
                  <a:lnTo>
                    <a:pt x="0" y="122287"/>
                  </a:lnTo>
                  <a:lnTo>
                    <a:pt x="2448" y="160195"/>
                  </a:lnTo>
                  <a:lnTo>
                    <a:pt x="7452" y="196347"/>
                  </a:lnTo>
                  <a:lnTo>
                    <a:pt x="8521" y="238442"/>
                  </a:lnTo>
                  <a:lnTo>
                    <a:pt x="8683" y="282843"/>
                  </a:lnTo>
                  <a:lnTo>
                    <a:pt x="8683" y="284458"/>
                  </a:lnTo>
                  <a:lnTo>
                    <a:pt x="8683" y="243500"/>
                  </a:lnTo>
                  <a:lnTo>
                    <a:pt x="8683" y="204523"/>
                  </a:lnTo>
                  <a:lnTo>
                    <a:pt x="9676" y="188134"/>
                  </a:lnTo>
                  <a:lnTo>
                    <a:pt x="21112" y="150513"/>
                  </a:lnTo>
                  <a:lnTo>
                    <a:pt x="29675" y="129374"/>
                  </a:lnTo>
                  <a:lnTo>
                    <a:pt x="38187" y="119346"/>
                  </a:lnTo>
                  <a:lnTo>
                    <a:pt x="47593" y="112574"/>
                  </a:lnTo>
                  <a:lnTo>
                    <a:pt x="58467" y="108761"/>
                  </a:lnTo>
                  <a:lnTo>
                    <a:pt x="64874" y="107870"/>
                  </a:lnTo>
                  <a:lnTo>
                    <a:pt x="71029" y="110119"/>
                  </a:lnTo>
                  <a:lnTo>
                    <a:pt x="87806" y="119648"/>
                  </a:lnTo>
                  <a:lnTo>
                    <a:pt x="96104" y="130567"/>
                  </a:lnTo>
                  <a:lnTo>
                    <a:pt x="115675" y="172013"/>
                  </a:lnTo>
                  <a:lnTo>
                    <a:pt x="126617" y="213735"/>
                  </a:lnTo>
                  <a:lnTo>
                    <a:pt x="131601" y="232001"/>
                  </a:lnTo>
                  <a:lnTo>
                    <a:pt x="133699" y="276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0"/>
            <p:cNvSpPr/>
            <p:nvPr/>
          </p:nvSpPr>
          <p:spPr>
            <a:xfrm>
              <a:off x="2902181" y="2741579"/>
              <a:ext cx="195992" cy="311951"/>
            </a:xfrm>
            <a:custGeom>
              <a:avLst/>
              <a:gdLst/>
              <a:ahLst/>
              <a:cxnLst/>
              <a:rect l="0" t="0" r="0" b="0"/>
              <a:pathLst>
                <a:path w="195992" h="311951">
                  <a:moveTo>
                    <a:pt x="8897" y="106991"/>
                  </a:moveTo>
                  <a:lnTo>
                    <a:pt x="8897" y="98171"/>
                  </a:lnTo>
                  <a:lnTo>
                    <a:pt x="4156" y="98094"/>
                  </a:lnTo>
                  <a:lnTo>
                    <a:pt x="2760" y="97091"/>
                  </a:lnTo>
                  <a:lnTo>
                    <a:pt x="1209" y="93331"/>
                  </a:lnTo>
                  <a:lnTo>
                    <a:pt x="0" y="63510"/>
                  </a:lnTo>
                  <a:lnTo>
                    <a:pt x="2628" y="55255"/>
                  </a:lnTo>
                  <a:lnTo>
                    <a:pt x="6111" y="48279"/>
                  </a:lnTo>
                  <a:lnTo>
                    <a:pt x="13271" y="27944"/>
                  </a:lnTo>
                  <a:lnTo>
                    <a:pt x="21093" y="19604"/>
                  </a:lnTo>
                  <a:lnTo>
                    <a:pt x="41886" y="4055"/>
                  </a:lnTo>
                  <a:lnTo>
                    <a:pt x="64112" y="391"/>
                  </a:lnTo>
                  <a:lnTo>
                    <a:pt x="73984" y="0"/>
                  </a:lnTo>
                  <a:lnTo>
                    <a:pt x="80158" y="2554"/>
                  </a:lnTo>
                  <a:lnTo>
                    <a:pt x="83193" y="4624"/>
                  </a:lnTo>
                  <a:lnTo>
                    <a:pt x="95194" y="22205"/>
                  </a:lnTo>
                  <a:lnTo>
                    <a:pt x="104473" y="42141"/>
                  </a:lnTo>
                  <a:lnTo>
                    <a:pt x="114122" y="86657"/>
                  </a:lnTo>
                  <a:lnTo>
                    <a:pt x="115672" y="95808"/>
                  </a:lnTo>
                  <a:lnTo>
                    <a:pt x="113238" y="99706"/>
                  </a:lnTo>
                  <a:lnTo>
                    <a:pt x="109841" y="104746"/>
                  </a:lnTo>
                  <a:lnTo>
                    <a:pt x="108331" y="110293"/>
                  </a:lnTo>
                  <a:lnTo>
                    <a:pt x="106937" y="112169"/>
                  </a:lnTo>
                  <a:lnTo>
                    <a:pt x="105015" y="113419"/>
                  </a:lnTo>
                  <a:lnTo>
                    <a:pt x="97569" y="115179"/>
                  </a:lnTo>
                  <a:lnTo>
                    <a:pt x="90905" y="115774"/>
                  </a:lnTo>
                  <a:lnTo>
                    <a:pt x="81720" y="123597"/>
                  </a:lnTo>
                  <a:lnTo>
                    <a:pt x="81258" y="123023"/>
                  </a:lnTo>
                  <a:lnTo>
                    <a:pt x="80456" y="117052"/>
                  </a:lnTo>
                  <a:lnTo>
                    <a:pt x="83034" y="116423"/>
                  </a:lnTo>
                  <a:lnTo>
                    <a:pt x="101329" y="115951"/>
                  </a:lnTo>
                  <a:lnTo>
                    <a:pt x="143081" y="134014"/>
                  </a:lnTo>
                  <a:lnTo>
                    <a:pt x="153863" y="140829"/>
                  </a:lnTo>
                  <a:lnTo>
                    <a:pt x="181382" y="178970"/>
                  </a:lnTo>
                  <a:lnTo>
                    <a:pt x="191524" y="199535"/>
                  </a:lnTo>
                  <a:lnTo>
                    <a:pt x="195991" y="243022"/>
                  </a:lnTo>
                  <a:lnTo>
                    <a:pt x="195300" y="260516"/>
                  </a:lnTo>
                  <a:lnTo>
                    <a:pt x="191624" y="268821"/>
                  </a:lnTo>
                  <a:lnTo>
                    <a:pt x="174049" y="288374"/>
                  </a:lnTo>
                  <a:lnTo>
                    <a:pt x="162995" y="296085"/>
                  </a:lnTo>
                  <a:lnTo>
                    <a:pt x="123159" y="307538"/>
                  </a:lnTo>
                  <a:lnTo>
                    <a:pt x="83673" y="311950"/>
                  </a:lnTo>
                  <a:lnTo>
                    <a:pt x="65559" y="307508"/>
                  </a:lnTo>
                  <a:lnTo>
                    <a:pt x="40010" y="294588"/>
                  </a:lnTo>
                  <a:lnTo>
                    <a:pt x="38568" y="292579"/>
                  </a:lnTo>
                  <a:lnTo>
                    <a:pt x="36967" y="287701"/>
                  </a:lnTo>
                  <a:lnTo>
                    <a:pt x="35686" y="276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6"/>
          <p:cNvGrpSpPr/>
          <p:nvPr/>
        </p:nvGrpSpPr>
        <p:grpSpPr>
          <a:xfrm>
            <a:off x="4652367" y="2455664"/>
            <a:ext cx="196454" cy="142508"/>
            <a:chOff x="4652367" y="2455664"/>
            <a:chExt cx="196454" cy="142508"/>
          </a:xfrm>
        </p:grpSpPr>
        <p:sp>
          <p:nvSpPr>
            <p:cNvPr id="23" name="SMARTInkShape-61"/>
            <p:cNvSpPr/>
            <p:nvPr/>
          </p:nvSpPr>
          <p:spPr>
            <a:xfrm>
              <a:off x="4723804" y="2553891"/>
              <a:ext cx="125017" cy="44281"/>
            </a:xfrm>
            <a:custGeom>
              <a:avLst/>
              <a:gdLst/>
              <a:ahLst/>
              <a:cxnLst/>
              <a:rect l="0" t="0" r="0" b="0"/>
              <a:pathLst>
                <a:path w="125017" h="44281">
                  <a:moveTo>
                    <a:pt x="0" y="35718"/>
                  </a:moveTo>
                  <a:lnTo>
                    <a:pt x="0" y="40459"/>
                  </a:lnTo>
                  <a:lnTo>
                    <a:pt x="992" y="41855"/>
                  </a:lnTo>
                  <a:lnTo>
                    <a:pt x="2646" y="42786"/>
                  </a:lnTo>
                  <a:lnTo>
                    <a:pt x="12429" y="44280"/>
                  </a:lnTo>
                  <a:lnTo>
                    <a:pt x="18092" y="41839"/>
                  </a:lnTo>
                  <a:lnTo>
                    <a:pt x="20991" y="39798"/>
                  </a:lnTo>
                  <a:lnTo>
                    <a:pt x="62747" y="26164"/>
                  </a:lnTo>
                  <a:lnTo>
                    <a:pt x="75513" y="21550"/>
                  </a:lnTo>
                  <a:lnTo>
                    <a:pt x="102670" y="15942"/>
                  </a:lnTo>
                  <a:lnTo>
                    <a:pt x="1250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2"/>
            <p:cNvSpPr/>
            <p:nvPr/>
          </p:nvSpPr>
          <p:spPr>
            <a:xfrm>
              <a:off x="4652367" y="2455664"/>
              <a:ext cx="169665" cy="17860"/>
            </a:xfrm>
            <a:custGeom>
              <a:avLst/>
              <a:gdLst/>
              <a:ahLst/>
              <a:cxnLst/>
              <a:rect l="0" t="0" r="0" b="0"/>
              <a:pathLst>
                <a:path w="169665" h="17860">
                  <a:moveTo>
                    <a:pt x="0" y="17859"/>
                  </a:moveTo>
                  <a:lnTo>
                    <a:pt x="12429" y="17859"/>
                  </a:lnTo>
                  <a:lnTo>
                    <a:pt x="53831" y="9481"/>
                  </a:lnTo>
                  <a:lnTo>
                    <a:pt x="74157" y="6448"/>
                  </a:lnTo>
                  <a:lnTo>
                    <a:pt x="115541" y="566"/>
                  </a:lnTo>
                  <a:lnTo>
                    <a:pt x="159936" y="14"/>
                  </a:lnTo>
                  <a:lnTo>
                    <a:pt x="1696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7"/>
          <p:cNvGrpSpPr/>
          <p:nvPr/>
        </p:nvGrpSpPr>
        <p:grpSpPr>
          <a:xfrm>
            <a:off x="5340074" y="2107406"/>
            <a:ext cx="1357192" cy="642939"/>
            <a:chOff x="5340074" y="2107406"/>
            <a:chExt cx="1357192" cy="642939"/>
          </a:xfrm>
        </p:grpSpPr>
        <p:sp>
          <p:nvSpPr>
            <p:cNvPr id="26" name="SMARTInkShape-63"/>
            <p:cNvSpPr/>
            <p:nvPr/>
          </p:nvSpPr>
          <p:spPr>
            <a:xfrm>
              <a:off x="6420445" y="2348508"/>
              <a:ext cx="276821" cy="369647"/>
            </a:xfrm>
            <a:custGeom>
              <a:avLst/>
              <a:gdLst/>
              <a:ahLst/>
              <a:cxnLst/>
              <a:rect l="0" t="0" r="0" b="0"/>
              <a:pathLst>
                <a:path w="276821" h="369647">
                  <a:moveTo>
                    <a:pt x="8930" y="0"/>
                  </a:moveTo>
                  <a:lnTo>
                    <a:pt x="8930" y="42810"/>
                  </a:lnTo>
                  <a:lnTo>
                    <a:pt x="8930" y="79822"/>
                  </a:lnTo>
                  <a:lnTo>
                    <a:pt x="8930" y="118570"/>
                  </a:lnTo>
                  <a:lnTo>
                    <a:pt x="6284" y="158824"/>
                  </a:lnTo>
                  <a:lnTo>
                    <a:pt x="1862" y="195887"/>
                  </a:lnTo>
                  <a:lnTo>
                    <a:pt x="368" y="239226"/>
                  </a:lnTo>
                  <a:lnTo>
                    <a:pt x="73" y="277442"/>
                  </a:lnTo>
                  <a:lnTo>
                    <a:pt x="10" y="319627"/>
                  </a:lnTo>
                  <a:lnTo>
                    <a:pt x="0" y="339136"/>
                  </a:lnTo>
                  <a:lnTo>
                    <a:pt x="992" y="307287"/>
                  </a:lnTo>
                  <a:lnTo>
                    <a:pt x="7688" y="267199"/>
                  </a:lnTo>
                  <a:lnTo>
                    <a:pt x="14822" y="231042"/>
                  </a:lnTo>
                  <a:lnTo>
                    <a:pt x="19906" y="186712"/>
                  </a:lnTo>
                  <a:lnTo>
                    <a:pt x="27396" y="151564"/>
                  </a:lnTo>
                  <a:lnTo>
                    <a:pt x="38815" y="108872"/>
                  </a:lnTo>
                  <a:lnTo>
                    <a:pt x="64254" y="66157"/>
                  </a:lnTo>
                  <a:lnTo>
                    <a:pt x="90924" y="42253"/>
                  </a:lnTo>
                  <a:lnTo>
                    <a:pt x="95343" y="41067"/>
                  </a:lnTo>
                  <a:lnTo>
                    <a:pt x="105543" y="42395"/>
                  </a:lnTo>
                  <a:lnTo>
                    <a:pt x="132331" y="56879"/>
                  </a:lnTo>
                  <a:lnTo>
                    <a:pt x="140834" y="67944"/>
                  </a:lnTo>
                  <a:lnTo>
                    <a:pt x="154378" y="99300"/>
                  </a:lnTo>
                  <a:lnTo>
                    <a:pt x="160470" y="141286"/>
                  </a:lnTo>
                  <a:lnTo>
                    <a:pt x="166499" y="176028"/>
                  </a:lnTo>
                  <a:lnTo>
                    <a:pt x="167734" y="211457"/>
                  </a:lnTo>
                  <a:lnTo>
                    <a:pt x="164241" y="247091"/>
                  </a:lnTo>
                  <a:lnTo>
                    <a:pt x="168299" y="289395"/>
                  </a:lnTo>
                  <a:lnTo>
                    <a:pt x="174135" y="322188"/>
                  </a:lnTo>
                  <a:lnTo>
                    <a:pt x="182013" y="343731"/>
                  </a:lnTo>
                  <a:lnTo>
                    <a:pt x="190366" y="353852"/>
                  </a:lnTo>
                  <a:lnTo>
                    <a:pt x="207157" y="368435"/>
                  </a:lnTo>
                  <a:lnTo>
                    <a:pt x="211526" y="369646"/>
                  </a:lnTo>
                  <a:lnTo>
                    <a:pt x="244357" y="365565"/>
                  </a:lnTo>
                  <a:lnTo>
                    <a:pt x="261028" y="359118"/>
                  </a:lnTo>
                  <a:lnTo>
                    <a:pt x="276820" y="348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4"/>
            <p:cNvSpPr/>
            <p:nvPr/>
          </p:nvSpPr>
          <p:spPr>
            <a:xfrm>
              <a:off x="6143625" y="2125265"/>
              <a:ext cx="321469" cy="625080"/>
            </a:xfrm>
            <a:custGeom>
              <a:avLst/>
              <a:gdLst/>
              <a:ahLst/>
              <a:cxnLst/>
              <a:rect l="0" t="0" r="0" b="0"/>
              <a:pathLst>
                <a:path w="321469" h="625080">
                  <a:moveTo>
                    <a:pt x="321468" y="0"/>
                  </a:moveTo>
                  <a:lnTo>
                    <a:pt x="321468" y="4741"/>
                  </a:lnTo>
                  <a:lnTo>
                    <a:pt x="318823" y="9714"/>
                  </a:lnTo>
                  <a:lnTo>
                    <a:pt x="315332" y="15232"/>
                  </a:lnTo>
                  <a:lnTo>
                    <a:pt x="304662" y="40895"/>
                  </a:lnTo>
                  <a:lnTo>
                    <a:pt x="287428" y="75106"/>
                  </a:lnTo>
                  <a:lnTo>
                    <a:pt x="274672" y="108244"/>
                  </a:lnTo>
                  <a:lnTo>
                    <a:pt x="255678" y="145843"/>
                  </a:lnTo>
                  <a:lnTo>
                    <a:pt x="233845" y="188403"/>
                  </a:lnTo>
                  <a:lnTo>
                    <a:pt x="214809" y="232433"/>
                  </a:lnTo>
                  <a:lnTo>
                    <a:pt x="193954" y="276898"/>
                  </a:lnTo>
                  <a:lnTo>
                    <a:pt x="171569" y="321492"/>
                  </a:lnTo>
                  <a:lnTo>
                    <a:pt x="152369" y="366125"/>
                  </a:lnTo>
                  <a:lnTo>
                    <a:pt x="131466" y="410768"/>
                  </a:lnTo>
                  <a:lnTo>
                    <a:pt x="109067" y="455415"/>
                  </a:lnTo>
                  <a:lnTo>
                    <a:pt x="89863" y="497417"/>
                  </a:lnTo>
                  <a:lnTo>
                    <a:pt x="68959" y="532352"/>
                  </a:lnTo>
                  <a:lnTo>
                    <a:pt x="39969" y="570823"/>
                  </a:lnTo>
                  <a:lnTo>
                    <a:pt x="9211" y="615106"/>
                  </a:lnTo>
                  <a:lnTo>
                    <a:pt x="0" y="625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5"/>
            <p:cNvSpPr/>
            <p:nvPr/>
          </p:nvSpPr>
          <p:spPr>
            <a:xfrm>
              <a:off x="6018609" y="2156568"/>
              <a:ext cx="276817" cy="280784"/>
            </a:xfrm>
            <a:custGeom>
              <a:avLst/>
              <a:gdLst/>
              <a:ahLst/>
              <a:cxnLst/>
              <a:rect l="0" t="0" r="0" b="0"/>
              <a:pathLst>
                <a:path w="276817" h="280784">
                  <a:moveTo>
                    <a:pt x="0" y="49065"/>
                  </a:moveTo>
                  <a:lnTo>
                    <a:pt x="0" y="91305"/>
                  </a:lnTo>
                  <a:lnTo>
                    <a:pt x="2646" y="130291"/>
                  </a:lnTo>
                  <a:lnTo>
                    <a:pt x="9094" y="173201"/>
                  </a:lnTo>
                  <a:lnTo>
                    <a:pt x="23096" y="212437"/>
                  </a:lnTo>
                  <a:lnTo>
                    <a:pt x="26687" y="229543"/>
                  </a:lnTo>
                  <a:lnTo>
                    <a:pt x="33641" y="244714"/>
                  </a:lnTo>
                  <a:lnTo>
                    <a:pt x="35683" y="254279"/>
                  </a:lnTo>
                  <a:lnTo>
                    <a:pt x="34726" y="214305"/>
                  </a:lnTo>
                  <a:lnTo>
                    <a:pt x="28651" y="179490"/>
                  </a:lnTo>
                  <a:lnTo>
                    <a:pt x="27340" y="146249"/>
                  </a:lnTo>
                  <a:lnTo>
                    <a:pt x="26953" y="111264"/>
                  </a:lnTo>
                  <a:lnTo>
                    <a:pt x="26822" y="68627"/>
                  </a:lnTo>
                  <a:lnTo>
                    <a:pt x="33924" y="33526"/>
                  </a:lnTo>
                  <a:lnTo>
                    <a:pt x="39221" y="22976"/>
                  </a:lnTo>
                  <a:lnTo>
                    <a:pt x="52522" y="11459"/>
                  </a:lnTo>
                  <a:lnTo>
                    <a:pt x="64289" y="6503"/>
                  </a:lnTo>
                  <a:lnTo>
                    <a:pt x="67664" y="6800"/>
                  </a:lnTo>
                  <a:lnTo>
                    <a:pt x="74061" y="9775"/>
                  </a:lnTo>
                  <a:lnTo>
                    <a:pt x="83239" y="17029"/>
                  </a:lnTo>
                  <a:lnTo>
                    <a:pt x="96982" y="34942"/>
                  </a:lnTo>
                  <a:lnTo>
                    <a:pt x="113268" y="73799"/>
                  </a:lnTo>
                  <a:lnTo>
                    <a:pt x="131918" y="113813"/>
                  </a:lnTo>
                  <a:lnTo>
                    <a:pt x="145452" y="154899"/>
                  </a:lnTo>
                  <a:lnTo>
                    <a:pt x="155988" y="197254"/>
                  </a:lnTo>
                  <a:lnTo>
                    <a:pt x="160110" y="217861"/>
                  </a:lnTo>
                  <a:lnTo>
                    <a:pt x="160724" y="227489"/>
                  </a:lnTo>
                  <a:lnTo>
                    <a:pt x="159741" y="205288"/>
                  </a:lnTo>
                  <a:lnTo>
                    <a:pt x="153046" y="172114"/>
                  </a:lnTo>
                  <a:lnTo>
                    <a:pt x="152050" y="131836"/>
                  </a:lnTo>
                  <a:lnTo>
                    <a:pt x="154499" y="94188"/>
                  </a:lnTo>
                  <a:lnTo>
                    <a:pt x="160906" y="50119"/>
                  </a:lnTo>
                  <a:lnTo>
                    <a:pt x="165110" y="35974"/>
                  </a:lnTo>
                  <a:lnTo>
                    <a:pt x="177795" y="16853"/>
                  </a:lnTo>
                  <a:lnTo>
                    <a:pt x="185846" y="9944"/>
                  </a:lnTo>
                  <a:lnTo>
                    <a:pt x="203839" y="768"/>
                  </a:lnTo>
                  <a:lnTo>
                    <a:pt x="208322" y="0"/>
                  </a:lnTo>
                  <a:lnTo>
                    <a:pt x="212304" y="480"/>
                  </a:lnTo>
                  <a:lnTo>
                    <a:pt x="230563" y="8379"/>
                  </a:lnTo>
                  <a:lnTo>
                    <a:pt x="239063" y="19076"/>
                  </a:lnTo>
                  <a:lnTo>
                    <a:pt x="255716" y="59741"/>
                  </a:lnTo>
                  <a:lnTo>
                    <a:pt x="267837" y="103576"/>
                  </a:lnTo>
                  <a:lnTo>
                    <a:pt x="275046" y="145712"/>
                  </a:lnTo>
                  <a:lnTo>
                    <a:pt x="276470" y="187843"/>
                  </a:lnTo>
                  <a:lnTo>
                    <a:pt x="276775" y="228490"/>
                  </a:lnTo>
                  <a:lnTo>
                    <a:pt x="276816" y="261192"/>
                  </a:lnTo>
                  <a:lnTo>
                    <a:pt x="275825" y="264897"/>
                  </a:lnTo>
                  <a:lnTo>
                    <a:pt x="274173" y="267367"/>
                  </a:lnTo>
                  <a:lnTo>
                    <a:pt x="272079" y="269014"/>
                  </a:lnTo>
                  <a:lnTo>
                    <a:pt x="269752" y="273489"/>
                  </a:lnTo>
                  <a:lnTo>
                    <a:pt x="267999" y="280783"/>
                  </a:lnTo>
                  <a:lnTo>
                    <a:pt x="267900" y="268768"/>
                  </a:lnTo>
                  <a:lnTo>
                    <a:pt x="266905" y="266971"/>
                  </a:lnTo>
                  <a:lnTo>
                    <a:pt x="265249" y="265773"/>
                  </a:lnTo>
                  <a:lnTo>
                    <a:pt x="258961" y="263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6"/>
            <p:cNvSpPr/>
            <p:nvPr/>
          </p:nvSpPr>
          <p:spPr>
            <a:xfrm>
              <a:off x="5857875" y="2268140"/>
              <a:ext cx="151805" cy="169665"/>
            </a:xfrm>
            <a:custGeom>
              <a:avLst/>
              <a:gdLst/>
              <a:ahLst/>
              <a:cxnLst/>
              <a:rect l="0" t="0" r="0" b="0"/>
              <a:pathLst>
                <a:path w="151805" h="169665">
                  <a:moveTo>
                    <a:pt x="0" y="0"/>
                  </a:moveTo>
                  <a:lnTo>
                    <a:pt x="12428" y="0"/>
                  </a:lnTo>
                  <a:lnTo>
                    <a:pt x="18092" y="2646"/>
                  </a:lnTo>
                  <a:lnTo>
                    <a:pt x="23915" y="6137"/>
                  </a:lnTo>
                  <a:lnTo>
                    <a:pt x="35739" y="8379"/>
                  </a:lnTo>
                  <a:lnTo>
                    <a:pt x="38709" y="8562"/>
                  </a:lnTo>
                  <a:lnTo>
                    <a:pt x="68984" y="29015"/>
                  </a:lnTo>
                  <a:lnTo>
                    <a:pt x="91385" y="54790"/>
                  </a:lnTo>
                  <a:lnTo>
                    <a:pt x="115859" y="98124"/>
                  </a:lnTo>
                  <a:lnTo>
                    <a:pt x="140224" y="142089"/>
                  </a:lnTo>
                  <a:lnTo>
                    <a:pt x="142689" y="148479"/>
                  </a:lnTo>
                  <a:lnTo>
                    <a:pt x="148662" y="157655"/>
                  </a:lnTo>
                  <a:lnTo>
                    <a:pt x="151804" y="169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7"/>
            <p:cNvSpPr/>
            <p:nvPr/>
          </p:nvSpPr>
          <p:spPr>
            <a:xfrm>
              <a:off x="5822524" y="2134195"/>
              <a:ext cx="115719" cy="187525"/>
            </a:xfrm>
            <a:custGeom>
              <a:avLst/>
              <a:gdLst/>
              <a:ahLst/>
              <a:cxnLst/>
              <a:rect l="0" t="0" r="0" b="0"/>
              <a:pathLst>
                <a:path w="115719" h="187525">
                  <a:moveTo>
                    <a:pt x="8562" y="187524"/>
                  </a:moveTo>
                  <a:lnTo>
                    <a:pt x="874" y="187524"/>
                  </a:lnTo>
                  <a:lnTo>
                    <a:pt x="460" y="186531"/>
                  </a:lnTo>
                  <a:lnTo>
                    <a:pt x="0" y="182783"/>
                  </a:lnTo>
                  <a:lnTo>
                    <a:pt x="2441" y="177810"/>
                  </a:lnTo>
                  <a:lnTo>
                    <a:pt x="4482" y="175094"/>
                  </a:lnTo>
                  <a:lnTo>
                    <a:pt x="9740" y="156479"/>
                  </a:lnTo>
                  <a:lnTo>
                    <a:pt x="37630" y="113365"/>
                  </a:lnTo>
                  <a:lnTo>
                    <a:pt x="64202" y="69337"/>
                  </a:lnTo>
                  <a:lnTo>
                    <a:pt x="96244" y="28924"/>
                  </a:lnTo>
                  <a:lnTo>
                    <a:pt x="110843" y="12916"/>
                  </a:lnTo>
                  <a:lnTo>
                    <a:pt x="115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8"/>
            <p:cNvSpPr/>
            <p:nvPr/>
          </p:nvSpPr>
          <p:spPr>
            <a:xfrm>
              <a:off x="5822156" y="2107406"/>
              <a:ext cx="26790" cy="330399"/>
            </a:xfrm>
            <a:custGeom>
              <a:avLst/>
              <a:gdLst/>
              <a:ahLst/>
              <a:cxnLst/>
              <a:rect l="0" t="0" r="0" b="0"/>
              <a:pathLst>
                <a:path w="26790" h="330399">
                  <a:moveTo>
                    <a:pt x="26789" y="0"/>
                  </a:moveTo>
                  <a:lnTo>
                    <a:pt x="26789" y="40528"/>
                  </a:lnTo>
                  <a:lnTo>
                    <a:pt x="24143" y="63933"/>
                  </a:lnTo>
                  <a:lnTo>
                    <a:pt x="19101" y="107989"/>
                  </a:lnTo>
                  <a:lnTo>
                    <a:pt x="13487" y="145216"/>
                  </a:lnTo>
                  <a:lnTo>
                    <a:pt x="10280" y="181382"/>
                  </a:lnTo>
                  <a:lnTo>
                    <a:pt x="9330" y="217233"/>
                  </a:lnTo>
                  <a:lnTo>
                    <a:pt x="9009" y="256782"/>
                  </a:lnTo>
                  <a:lnTo>
                    <a:pt x="7944" y="297204"/>
                  </a:lnTo>
                  <a:lnTo>
                    <a:pt x="0" y="330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9"/>
            <p:cNvSpPr/>
            <p:nvPr/>
          </p:nvSpPr>
          <p:spPr>
            <a:xfrm>
              <a:off x="5357813" y="2187773"/>
              <a:ext cx="285750" cy="53579"/>
            </a:xfrm>
            <a:custGeom>
              <a:avLst/>
              <a:gdLst/>
              <a:ahLst/>
              <a:cxnLst/>
              <a:rect l="0" t="0" r="0" b="0"/>
              <a:pathLst>
                <a:path w="285750" h="53579">
                  <a:moveTo>
                    <a:pt x="0" y="53578"/>
                  </a:moveTo>
                  <a:lnTo>
                    <a:pt x="4739" y="48838"/>
                  </a:lnTo>
                  <a:lnTo>
                    <a:pt x="12358" y="46511"/>
                  </a:lnTo>
                  <a:lnTo>
                    <a:pt x="50240" y="42166"/>
                  </a:lnTo>
                  <a:lnTo>
                    <a:pt x="88637" y="32252"/>
                  </a:lnTo>
                  <a:lnTo>
                    <a:pt x="125877" y="21731"/>
                  </a:lnTo>
                  <a:lnTo>
                    <a:pt x="167775" y="15979"/>
                  </a:lnTo>
                  <a:lnTo>
                    <a:pt x="207926" y="9858"/>
                  </a:lnTo>
                  <a:lnTo>
                    <a:pt x="251257" y="8984"/>
                  </a:lnTo>
                  <a:lnTo>
                    <a:pt x="262482" y="7962"/>
                  </a:lnTo>
                  <a:lnTo>
                    <a:pt x="2857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0"/>
            <p:cNvSpPr/>
            <p:nvPr/>
          </p:nvSpPr>
          <p:spPr>
            <a:xfrm>
              <a:off x="5340074" y="2232822"/>
              <a:ext cx="311437" cy="406129"/>
            </a:xfrm>
            <a:custGeom>
              <a:avLst/>
              <a:gdLst/>
              <a:ahLst/>
              <a:cxnLst/>
              <a:rect l="0" t="0" r="0" b="0"/>
              <a:pathLst>
                <a:path w="311437" h="406129">
                  <a:moveTo>
                    <a:pt x="44528" y="17459"/>
                  </a:moveTo>
                  <a:lnTo>
                    <a:pt x="44528" y="0"/>
                  </a:lnTo>
                  <a:lnTo>
                    <a:pt x="32099" y="39870"/>
                  </a:lnTo>
                  <a:lnTo>
                    <a:pt x="24738" y="77920"/>
                  </a:lnTo>
                  <a:lnTo>
                    <a:pt x="12524" y="115600"/>
                  </a:lnTo>
                  <a:lnTo>
                    <a:pt x="8917" y="134622"/>
                  </a:lnTo>
                  <a:lnTo>
                    <a:pt x="1958" y="153087"/>
                  </a:lnTo>
                  <a:lnTo>
                    <a:pt x="0" y="176006"/>
                  </a:lnTo>
                  <a:lnTo>
                    <a:pt x="952" y="176735"/>
                  </a:lnTo>
                  <a:lnTo>
                    <a:pt x="7578" y="178001"/>
                  </a:lnTo>
                  <a:lnTo>
                    <a:pt x="21129" y="178177"/>
                  </a:lnTo>
                  <a:lnTo>
                    <a:pt x="65280" y="151723"/>
                  </a:lnTo>
                  <a:lnTo>
                    <a:pt x="108408" y="136564"/>
                  </a:lnTo>
                  <a:lnTo>
                    <a:pt x="149897" y="127270"/>
                  </a:lnTo>
                  <a:lnTo>
                    <a:pt x="168749" y="126787"/>
                  </a:lnTo>
                  <a:lnTo>
                    <a:pt x="196097" y="133086"/>
                  </a:lnTo>
                  <a:lnTo>
                    <a:pt x="232004" y="152490"/>
                  </a:lnTo>
                  <a:lnTo>
                    <a:pt x="267760" y="180172"/>
                  </a:lnTo>
                  <a:lnTo>
                    <a:pt x="295635" y="220456"/>
                  </a:lnTo>
                  <a:lnTo>
                    <a:pt x="301229" y="227205"/>
                  </a:lnTo>
                  <a:lnTo>
                    <a:pt x="307445" y="242641"/>
                  </a:lnTo>
                  <a:lnTo>
                    <a:pt x="311436" y="276803"/>
                  </a:lnTo>
                  <a:lnTo>
                    <a:pt x="307386" y="303323"/>
                  </a:lnTo>
                  <a:lnTo>
                    <a:pt x="295162" y="325291"/>
                  </a:lnTo>
                  <a:lnTo>
                    <a:pt x="254732" y="368592"/>
                  </a:lnTo>
                  <a:lnTo>
                    <a:pt x="222310" y="389840"/>
                  </a:lnTo>
                  <a:lnTo>
                    <a:pt x="204901" y="396282"/>
                  </a:lnTo>
                  <a:lnTo>
                    <a:pt x="166826" y="403063"/>
                  </a:lnTo>
                  <a:lnTo>
                    <a:pt x="145515" y="406128"/>
                  </a:lnTo>
                  <a:lnTo>
                    <a:pt x="107581" y="400011"/>
                  </a:lnTo>
                  <a:lnTo>
                    <a:pt x="63218" y="383451"/>
                  </a:lnTo>
                  <a:lnTo>
                    <a:pt x="43478" y="371645"/>
                  </a:lnTo>
                  <a:lnTo>
                    <a:pt x="26668" y="356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71"/>
          <p:cNvSpPr/>
          <p:nvPr/>
        </p:nvSpPr>
        <p:spPr>
          <a:xfrm>
            <a:off x="6411515" y="2223492"/>
            <a:ext cx="26790" cy="232173"/>
          </a:xfrm>
          <a:custGeom>
            <a:avLst/>
            <a:gdLst/>
            <a:ahLst/>
            <a:cxnLst/>
            <a:rect l="0" t="0" r="0" b="0"/>
            <a:pathLst>
              <a:path w="26790" h="232173">
                <a:moveTo>
                  <a:pt x="8930" y="0"/>
                </a:moveTo>
                <a:lnTo>
                  <a:pt x="0" y="0"/>
                </a:lnTo>
                <a:lnTo>
                  <a:pt x="0" y="42596"/>
                </a:lnTo>
                <a:lnTo>
                  <a:pt x="0" y="86231"/>
                </a:lnTo>
                <a:lnTo>
                  <a:pt x="0" y="87934"/>
                </a:lnTo>
                <a:lnTo>
                  <a:pt x="6137" y="96157"/>
                </a:lnTo>
                <a:lnTo>
                  <a:pt x="8102" y="104448"/>
                </a:lnTo>
                <a:lnTo>
                  <a:pt x="8930" y="138282"/>
                </a:lnTo>
                <a:lnTo>
                  <a:pt x="9922" y="139813"/>
                </a:lnTo>
                <a:lnTo>
                  <a:pt x="11575" y="140833"/>
                </a:lnTo>
                <a:lnTo>
                  <a:pt x="13670" y="141514"/>
                </a:lnTo>
                <a:lnTo>
                  <a:pt x="15066" y="142960"/>
                </a:lnTo>
                <a:lnTo>
                  <a:pt x="16618" y="147212"/>
                </a:lnTo>
                <a:lnTo>
                  <a:pt x="17860" y="190878"/>
                </a:lnTo>
                <a:lnTo>
                  <a:pt x="17860" y="194801"/>
                </a:lnTo>
                <a:lnTo>
                  <a:pt x="25548" y="203996"/>
                </a:lnTo>
                <a:lnTo>
                  <a:pt x="26680" y="212950"/>
                </a:lnTo>
                <a:lnTo>
                  <a:pt x="26789" y="2321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9"/>
          <p:cNvGrpSpPr/>
          <p:nvPr/>
        </p:nvGrpSpPr>
        <p:grpSpPr>
          <a:xfrm>
            <a:off x="1268016" y="4510022"/>
            <a:ext cx="857250" cy="660268"/>
            <a:chOff x="1268016" y="4510022"/>
            <a:chExt cx="857250" cy="660268"/>
          </a:xfrm>
        </p:grpSpPr>
        <p:sp>
          <p:nvSpPr>
            <p:cNvPr id="36" name="SMARTInkShape-72"/>
            <p:cNvSpPr/>
            <p:nvPr/>
          </p:nvSpPr>
          <p:spPr>
            <a:xfrm>
              <a:off x="1866304" y="4964906"/>
              <a:ext cx="258962" cy="44650"/>
            </a:xfrm>
            <a:custGeom>
              <a:avLst/>
              <a:gdLst/>
              <a:ahLst/>
              <a:cxnLst/>
              <a:rect l="0" t="0" r="0" b="0"/>
              <a:pathLst>
                <a:path w="258962" h="44650">
                  <a:moveTo>
                    <a:pt x="0" y="0"/>
                  </a:moveTo>
                  <a:lnTo>
                    <a:pt x="40895" y="0"/>
                  </a:lnTo>
                  <a:lnTo>
                    <a:pt x="63050" y="992"/>
                  </a:lnTo>
                  <a:lnTo>
                    <a:pt x="102974" y="9094"/>
                  </a:lnTo>
                  <a:lnTo>
                    <a:pt x="146318" y="16509"/>
                  </a:lnTo>
                  <a:lnTo>
                    <a:pt x="184419" y="23729"/>
                  </a:lnTo>
                  <a:lnTo>
                    <a:pt x="226678" y="33650"/>
                  </a:lnTo>
                  <a:lnTo>
                    <a:pt x="258961" y="4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3"/>
            <p:cNvSpPr/>
            <p:nvPr/>
          </p:nvSpPr>
          <p:spPr>
            <a:xfrm>
              <a:off x="1803797" y="4759526"/>
              <a:ext cx="205383" cy="17857"/>
            </a:xfrm>
            <a:custGeom>
              <a:avLst/>
              <a:gdLst/>
              <a:ahLst/>
              <a:cxnLst/>
              <a:rect l="0" t="0" r="0" b="0"/>
              <a:pathLst>
                <a:path w="205383" h="17857">
                  <a:moveTo>
                    <a:pt x="0" y="8927"/>
                  </a:moveTo>
                  <a:lnTo>
                    <a:pt x="4740" y="4187"/>
                  </a:lnTo>
                  <a:lnTo>
                    <a:pt x="9713" y="1859"/>
                  </a:lnTo>
                  <a:lnTo>
                    <a:pt x="52011" y="30"/>
                  </a:lnTo>
                  <a:lnTo>
                    <a:pt x="94132" y="0"/>
                  </a:lnTo>
                  <a:lnTo>
                    <a:pt x="134582" y="7066"/>
                  </a:lnTo>
                  <a:lnTo>
                    <a:pt x="175220" y="8763"/>
                  </a:lnTo>
                  <a:lnTo>
                    <a:pt x="184039" y="9847"/>
                  </a:lnTo>
                  <a:lnTo>
                    <a:pt x="205382" y="17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4"/>
            <p:cNvSpPr/>
            <p:nvPr/>
          </p:nvSpPr>
          <p:spPr>
            <a:xfrm>
              <a:off x="1268016" y="4510022"/>
              <a:ext cx="400794" cy="623199"/>
            </a:xfrm>
            <a:custGeom>
              <a:avLst/>
              <a:gdLst/>
              <a:ahLst/>
              <a:cxnLst/>
              <a:rect l="0" t="0" r="0" b="0"/>
              <a:pathLst>
                <a:path w="400794" h="623199">
                  <a:moveTo>
                    <a:pt x="0" y="70907"/>
                  </a:moveTo>
                  <a:lnTo>
                    <a:pt x="0" y="46968"/>
                  </a:lnTo>
                  <a:lnTo>
                    <a:pt x="7129" y="31416"/>
                  </a:lnTo>
                  <a:lnTo>
                    <a:pt x="12428" y="24252"/>
                  </a:lnTo>
                  <a:lnTo>
                    <a:pt x="25731" y="14640"/>
                  </a:lnTo>
                  <a:lnTo>
                    <a:pt x="55133" y="3496"/>
                  </a:lnTo>
                  <a:lnTo>
                    <a:pt x="98431" y="0"/>
                  </a:lnTo>
                  <a:lnTo>
                    <a:pt x="141114" y="7696"/>
                  </a:lnTo>
                  <a:lnTo>
                    <a:pt x="176969" y="22853"/>
                  </a:lnTo>
                  <a:lnTo>
                    <a:pt x="216587" y="46748"/>
                  </a:lnTo>
                  <a:lnTo>
                    <a:pt x="260292" y="89874"/>
                  </a:lnTo>
                  <a:lnTo>
                    <a:pt x="295074" y="130105"/>
                  </a:lnTo>
                  <a:lnTo>
                    <a:pt x="317675" y="161710"/>
                  </a:lnTo>
                  <a:lnTo>
                    <a:pt x="337642" y="192293"/>
                  </a:lnTo>
                  <a:lnTo>
                    <a:pt x="353792" y="225068"/>
                  </a:lnTo>
                  <a:lnTo>
                    <a:pt x="367584" y="258485"/>
                  </a:lnTo>
                  <a:lnTo>
                    <a:pt x="380329" y="289875"/>
                  </a:lnTo>
                  <a:lnTo>
                    <a:pt x="389962" y="320362"/>
                  </a:lnTo>
                  <a:lnTo>
                    <a:pt x="398317" y="362770"/>
                  </a:lnTo>
                  <a:lnTo>
                    <a:pt x="400793" y="403117"/>
                  </a:lnTo>
                  <a:lnTo>
                    <a:pt x="399388" y="430885"/>
                  </a:lnTo>
                  <a:lnTo>
                    <a:pt x="387440" y="467837"/>
                  </a:lnTo>
                  <a:lnTo>
                    <a:pt x="365625" y="510138"/>
                  </a:lnTo>
                  <a:lnTo>
                    <a:pt x="353000" y="531036"/>
                  </a:lnTo>
                  <a:lnTo>
                    <a:pt x="311987" y="567046"/>
                  </a:lnTo>
                  <a:lnTo>
                    <a:pt x="269582" y="590626"/>
                  </a:lnTo>
                  <a:lnTo>
                    <a:pt x="225634" y="605867"/>
                  </a:lnTo>
                  <a:lnTo>
                    <a:pt x="183255" y="618432"/>
                  </a:lnTo>
                  <a:lnTo>
                    <a:pt x="148445" y="622736"/>
                  </a:lnTo>
                  <a:lnTo>
                    <a:pt x="109248" y="623198"/>
                  </a:lnTo>
                  <a:lnTo>
                    <a:pt x="64991" y="615854"/>
                  </a:lnTo>
                  <a:lnTo>
                    <a:pt x="62507" y="615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5"/>
            <p:cNvSpPr/>
            <p:nvPr/>
          </p:nvSpPr>
          <p:spPr>
            <a:xfrm>
              <a:off x="1294805" y="4554140"/>
              <a:ext cx="53579" cy="616150"/>
            </a:xfrm>
            <a:custGeom>
              <a:avLst/>
              <a:gdLst/>
              <a:ahLst/>
              <a:cxnLst/>
              <a:rect l="0" t="0" r="0" b="0"/>
              <a:pathLst>
                <a:path w="53579" h="616150">
                  <a:moveTo>
                    <a:pt x="0" y="0"/>
                  </a:moveTo>
                  <a:lnTo>
                    <a:pt x="992" y="40895"/>
                  </a:lnTo>
                  <a:lnTo>
                    <a:pt x="9713" y="75107"/>
                  </a:lnTo>
                  <a:lnTo>
                    <a:pt x="15445" y="108244"/>
                  </a:lnTo>
                  <a:lnTo>
                    <a:pt x="19790" y="145843"/>
                  </a:lnTo>
                  <a:lnTo>
                    <a:pt x="27361" y="188403"/>
                  </a:lnTo>
                  <a:lnTo>
                    <a:pt x="32004" y="218673"/>
                  </a:lnTo>
                  <a:lnTo>
                    <a:pt x="34067" y="251969"/>
                  </a:lnTo>
                  <a:lnTo>
                    <a:pt x="37630" y="283966"/>
                  </a:lnTo>
                  <a:lnTo>
                    <a:pt x="41529" y="315715"/>
                  </a:lnTo>
                  <a:lnTo>
                    <a:pt x="43262" y="349670"/>
                  </a:lnTo>
                  <a:lnTo>
                    <a:pt x="44032" y="381958"/>
                  </a:lnTo>
                  <a:lnTo>
                    <a:pt x="44374" y="413837"/>
                  </a:lnTo>
                  <a:lnTo>
                    <a:pt x="44526" y="447849"/>
                  </a:lnTo>
                  <a:lnTo>
                    <a:pt x="44612" y="490986"/>
                  </a:lnTo>
                  <a:lnTo>
                    <a:pt x="44637" y="528903"/>
                  </a:lnTo>
                  <a:lnTo>
                    <a:pt x="44647" y="569811"/>
                  </a:lnTo>
                  <a:lnTo>
                    <a:pt x="44648" y="613833"/>
                  </a:lnTo>
                  <a:lnTo>
                    <a:pt x="45640" y="614605"/>
                  </a:lnTo>
                  <a:lnTo>
                    <a:pt x="53578" y="616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0"/>
          <p:cNvGrpSpPr/>
          <p:nvPr/>
        </p:nvGrpSpPr>
        <p:grpSpPr>
          <a:xfrm>
            <a:off x="2379900" y="4464843"/>
            <a:ext cx="1549163" cy="1160861"/>
            <a:chOff x="2379900" y="4464843"/>
            <a:chExt cx="1549163" cy="1160861"/>
          </a:xfrm>
        </p:grpSpPr>
        <p:sp>
          <p:nvSpPr>
            <p:cNvPr id="41" name="SMARTInkShape-76"/>
            <p:cNvSpPr/>
            <p:nvPr/>
          </p:nvSpPr>
          <p:spPr>
            <a:xfrm>
              <a:off x="3830836" y="5366831"/>
              <a:ext cx="98227" cy="258714"/>
            </a:xfrm>
            <a:custGeom>
              <a:avLst/>
              <a:gdLst/>
              <a:ahLst/>
              <a:cxnLst/>
              <a:rect l="0" t="0" r="0" b="0"/>
              <a:pathLst>
                <a:path w="98227" h="258714">
                  <a:moveTo>
                    <a:pt x="0" y="107067"/>
                  </a:moveTo>
                  <a:lnTo>
                    <a:pt x="0" y="149293"/>
                  </a:lnTo>
                  <a:lnTo>
                    <a:pt x="0" y="187299"/>
                  </a:lnTo>
                  <a:lnTo>
                    <a:pt x="0" y="229255"/>
                  </a:lnTo>
                  <a:lnTo>
                    <a:pt x="0" y="252753"/>
                  </a:lnTo>
                  <a:lnTo>
                    <a:pt x="992" y="254793"/>
                  </a:lnTo>
                  <a:lnTo>
                    <a:pt x="2646" y="256153"/>
                  </a:lnTo>
                  <a:lnTo>
                    <a:pt x="8562" y="258713"/>
                  </a:lnTo>
                  <a:lnTo>
                    <a:pt x="8897" y="241688"/>
                  </a:lnTo>
                  <a:lnTo>
                    <a:pt x="1238" y="208067"/>
                  </a:lnTo>
                  <a:lnTo>
                    <a:pt x="6381" y="170160"/>
                  </a:lnTo>
                  <a:lnTo>
                    <a:pt x="8174" y="136124"/>
                  </a:lnTo>
                  <a:lnTo>
                    <a:pt x="11426" y="91713"/>
                  </a:lnTo>
                  <a:lnTo>
                    <a:pt x="21328" y="49243"/>
                  </a:lnTo>
                  <a:lnTo>
                    <a:pt x="38738" y="11509"/>
                  </a:lnTo>
                  <a:lnTo>
                    <a:pt x="44667" y="5066"/>
                  </a:lnTo>
                  <a:lnTo>
                    <a:pt x="50610" y="2201"/>
                  </a:lnTo>
                  <a:lnTo>
                    <a:pt x="65485" y="212"/>
                  </a:lnTo>
                  <a:lnTo>
                    <a:pt x="79154" y="0"/>
                  </a:lnTo>
                  <a:lnTo>
                    <a:pt x="87435" y="2596"/>
                  </a:lnTo>
                  <a:lnTo>
                    <a:pt x="98226" y="8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7"/>
            <p:cNvSpPr/>
            <p:nvPr/>
          </p:nvSpPr>
          <p:spPr>
            <a:xfrm>
              <a:off x="3643312" y="5375672"/>
              <a:ext cx="97124" cy="239180"/>
            </a:xfrm>
            <a:custGeom>
              <a:avLst/>
              <a:gdLst/>
              <a:ahLst/>
              <a:cxnLst/>
              <a:rect l="0" t="0" r="0" b="0"/>
              <a:pathLst>
                <a:path w="97124" h="239180">
                  <a:moveTo>
                    <a:pt x="0" y="62508"/>
                  </a:moveTo>
                  <a:lnTo>
                    <a:pt x="0" y="102673"/>
                  </a:lnTo>
                  <a:lnTo>
                    <a:pt x="7068" y="143460"/>
                  </a:lnTo>
                  <a:lnTo>
                    <a:pt x="11024" y="167191"/>
                  </a:lnTo>
                  <a:lnTo>
                    <a:pt x="22200" y="211190"/>
                  </a:lnTo>
                  <a:lnTo>
                    <a:pt x="33012" y="227991"/>
                  </a:lnTo>
                  <a:lnTo>
                    <a:pt x="42921" y="239179"/>
                  </a:lnTo>
                  <a:lnTo>
                    <a:pt x="44488" y="238827"/>
                  </a:lnTo>
                  <a:lnTo>
                    <a:pt x="56926" y="228504"/>
                  </a:lnTo>
                  <a:lnTo>
                    <a:pt x="74447" y="198845"/>
                  </a:lnTo>
                  <a:lnTo>
                    <a:pt x="82233" y="157227"/>
                  </a:lnTo>
                  <a:lnTo>
                    <a:pt x="92643" y="117157"/>
                  </a:lnTo>
                  <a:lnTo>
                    <a:pt x="97123" y="74441"/>
                  </a:lnTo>
                  <a:lnTo>
                    <a:pt x="96908" y="46531"/>
                  </a:lnTo>
                  <a:lnTo>
                    <a:pt x="89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8"/>
            <p:cNvSpPr/>
            <p:nvPr/>
          </p:nvSpPr>
          <p:spPr>
            <a:xfrm>
              <a:off x="3492824" y="5411391"/>
              <a:ext cx="123165" cy="213765"/>
            </a:xfrm>
            <a:custGeom>
              <a:avLst/>
              <a:gdLst/>
              <a:ahLst/>
              <a:cxnLst/>
              <a:rect l="0" t="0" r="0" b="0"/>
              <a:pathLst>
                <a:path w="123165" h="213765">
                  <a:moveTo>
                    <a:pt x="16543" y="62507"/>
                  </a:moveTo>
                  <a:lnTo>
                    <a:pt x="21284" y="57767"/>
                  </a:lnTo>
                  <a:lnTo>
                    <a:pt x="23611" y="52793"/>
                  </a:lnTo>
                  <a:lnTo>
                    <a:pt x="25440" y="44788"/>
                  </a:lnTo>
                  <a:lnTo>
                    <a:pt x="25463" y="49430"/>
                  </a:lnTo>
                  <a:lnTo>
                    <a:pt x="22823" y="54380"/>
                  </a:lnTo>
                  <a:lnTo>
                    <a:pt x="20729" y="57089"/>
                  </a:lnTo>
                  <a:lnTo>
                    <a:pt x="18404" y="65391"/>
                  </a:lnTo>
                  <a:lnTo>
                    <a:pt x="9659" y="105918"/>
                  </a:lnTo>
                  <a:lnTo>
                    <a:pt x="325" y="146901"/>
                  </a:lnTo>
                  <a:lnTo>
                    <a:pt x="0" y="177404"/>
                  </a:lnTo>
                  <a:lnTo>
                    <a:pt x="3568" y="187325"/>
                  </a:lnTo>
                  <a:lnTo>
                    <a:pt x="19687" y="208080"/>
                  </a:lnTo>
                  <a:lnTo>
                    <a:pt x="28193" y="211542"/>
                  </a:lnTo>
                  <a:lnTo>
                    <a:pt x="45082" y="213764"/>
                  </a:lnTo>
                  <a:lnTo>
                    <a:pt x="48467" y="211963"/>
                  </a:lnTo>
                  <a:lnTo>
                    <a:pt x="85495" y="175264"/>
                  </a:lnTo>
                  <a:lnTo>
                    <a:pt x="105120" y="133507"/>
                  </a:lnTo>
                  <a:lnTo>
                    <a:pt x="119636" y="89239"/>
                  </a:lnTo>
                  <a:lnTo>
                    <a:pt x="123164" y="49381"/>
                  </a:lnTo>
                  <a:lnTo>
                    <a:pt x="118800" y="30286"/>
                  </a:lnTo>
                  <a:lnTo>
                    <a:pt x="111270" y="20736"/>
                  </a:lnTo>
                  <a:lnTo>
                    <a:pt x="90680" y="4347"/>
                  </a:lnTo>
                  <a:lnTo>
                    <a:pt x="68480" y="572"/>
                  </a:lnTo>
                  <a:lnTo>
                    <a:pt x="522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9"/>
            <p:cNvSpPr/>
            <p:nvPr/>
          </p:nvSpPr>
          <p:spPr>
            <a:xfrm>
              <a:off x="3259336" y="5241727"/>
              <a:ext cx="178594" cy="383977"/>
            </a:xfrm>
            <a:custGeom>
              <a:avLst/>
              <a:gdLst/>
              <a:ahLst/>
              <a:cxnLst/>
              <a:rect l="0" t="0" r="0" b="0"/>
              <a:pathLst>
                <a:path w="178594" h="383977">
                  <a:moveTo>
                    <a:pt x="0" y="0"/>
                  </a:moveTo>
                  <a:lnTo>
                    <a:pt x="992" y="31216"/>
                  </a:lnTo>
                  <a:lnTo>
                    <a:pt x="9094" y="73731"/>
                  </a:lnTo>
                  <a:lnTo>
                    <a:pt x="15834" y="117127"/>
                  </a:lnTo>
                  <a:lnTo>
                    <a:pt x="19905" y="152113"/>
                  </a:lnTo>
                  <a:lnTo>
                    <a:pt x="25429" y="194750"/>
                  </a:lnTo>
                  <a:lnTo>
                    <a:pt x="26520" y="237971"/>
                  </a:lnTo>
                  <a:lnTo>
                    <a:pt x="26736" y="276202"/>
                  </a:lnTo>
                  <a:lnTo>
                    <a:pt x="25790" y="314258"/>
                  </a:lnTo>
                  <a:lnTo>
                    <a:pt x="17862" y="357136"/>
                  </a:lnTo>
                  <a:lnTo>
                    <a:pt x="18852" y="326141"/>
                  </a:lnTo>
                  <a:lnTo>
                    <a:pt x="26954" y="283469"/>
                  </a:lnTo>
                  <a:lnTo>
                    <a:pt x="36339" y="245354"/>
                  </a:lnTo>
                  <a:lnTo>
                    <a:pt x="56820" y="204767"/>
                  </a:lnTo>
                  <a:lnTo>
                    <a:pt x="73547" y="172188"/>
                  </a:lnTo>
                  <a:lnTo>
                    <a:pt x="90927" y="151089"/>
                  </a:lnTo>
                  <a:lnTo>
                    <a:pt x="100274" y="146526"/>
                  </a:lnTo>
                  <a:lnTo>
                    <a:pt x="105544" y="145308"/>
                  </a:lnTo>
                  <a:lnTo>
                    <a:pt x="110051" y="145490"/>
                  </a:lnTo>
                  <a:lnTo>
                    <a:pt x="117703" y="148336"/>
                  </a:lnTo>
                  <a:lnTo>
                    <a:pt x="124411" y="155554"/>
                  </a:lnTo>
                  <a:lnTo>
                    <a:pt x="127589" y="160258"/>
                  </a:lnTo>
                  <a:lnTo>
                    <a:pt x="135754" y="197566"/>
                  </a:lnTo>
                  <a:lnTo>
                    <a:pt x="146208" y="237131"/>
                  </a:lnTo>
                  <a:lnTo>
                    <a:pt x="154887" y="271454"/>
                  </a:lnTo>
                  <a:lnTo>
                    <a:pt x="159002" y="306759"/>
                  </a:lnTo>
                  <a:lnTo>
                    <a:pt x="167574" y="346712"/>
                  </a:lnTo>
                  <a:lnTo>
                    <a:pt x="171690" y="365659"/>
                  </a:lnTo>
                  <a:lnTo>
                    <a:pt x="178593" y="383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0"/>
            <p:cNvSpPr/>
            <p:nvPr/>
          </p:nvSpPr>
          <p:spPr>
            <a:xfrm>
              <a:off x="3143250" y="5098852"/>
              <a:ext cx="785813" cy="71438"/>
            </a:xfrm>
            <a:custGeom>
              <a:avLst/>
              <a:gdLst/>
              <a:ahLst/>
              <a:cxnLst/>
              <a:rect l="0" t="0" r="0" b="0"/>
              <a:pathLst>
                <a:path w="785813" h="71438">
                  <a:moveTo>
                    <a:pt x="0" y="71437"/>
                  </a:moveTo>
                  <a:lnTo>
                    <a:pt x="42240" y="71437"/>
                  </a:lnTo>
                  <a:lnTo>
                    <a:pt x="83872" y="64369"/>
                  </a:lnTo>
                  <a:lnTo>
                    <a:pt x="117124" y="60413"/>
                  </a:lnTo>
                  <a:lnTo>
                    <a:pt x="154758" y="52958"/>
                  </a:lnTo>
                  <a:lnTo>
                    <a:pt x="197328" y="44464"/>
                  </a:lnTo>
                  <a:lnTo>
                    <a:pt x="241360" y="33017"/>
                  </a:lnTo>
                  <a:lnTo>
                    <a:pt x="285827" y="19704"/>
                  </a:lnTo>
                  <a:lnTo>
                    <a:pt x="330421" y="9476"/>
                  </a:lnTo>
                  <a:lnTo>
                    <a:pt x="375053" y="2808"/>
                  </a:lnTo>
                  <a:lnTo>
                    <a:pt x="405807" y="1247"/>
                  </a:lnTo>
                  <a:lnTo>
                    <a:pt x="439320" y="553"/>
                  </a:lnTo>
                  <a:lnTo>
                    <a:pt x="474057" y="246"/>
                  </a:lnTo>
                  <a:lnTo>
                    <a:pt x="508348" y="109"/>
                  </a:lnTo>
                  <a:lnTo>
                    <a:pt x="540125" y="48"/>
                  </a:lnTo>
                  <a:lnTo>
                    <a:pt x="570785" y="21"/>
                  </a:lnTo>
                  <a:lnTo>
                    <a:pt x="600947" y="8"/>
                  </a:lnTo>
                  <a:lnTo>
                    <a:pt x="644828" y="2"/>
                  </a:lnTo>
                  <a:lnTo>
                    <a:pt x="682413" y="993"/>
                  </a:lnTo>
                  <a:lnTo>
                    <a:pt x="726813" y="7688"/>
                  </a:lnTo>
                  <a:lnTo>
                    <a:pt x="746392" y="8562"/>
                  </a:lnTo>
                  <a:lnTo>
                    <a:pt x="756055" y="6120"/>
                  </a:lnTo>
                  <a:lnTo>
                    <a:pt x="767074" y="1813"/>
                  </a:lnTo>
                  <a:lnTo>
                    <a:pt x="7858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1"/>
            <p:cNvSpPr/>
            <p:nvPr/>
          </p:nvSpPr>
          <p:spPr>
            <a:xfrm>
              <a:off x="3821906" y="4741664"/>
              <a:ext cx="95209" cy="205384"/>
            </a:xfrm>
            <a:custGeom>
              <a:avLst/>
              <a:gdLst/>
              <a:ahLst/>
              <a:cxnLst/>
              <a:rect l="0" t="0" r="0" b="0"/>
              <a:pathLst>
                <a:path w="95209" h="205384">
                  <a:moveTo>
                    <a:pt x="80367" y="0"/>
                  </a:moveTo>
                  <a:lnTo>
                    <a:pt x="42532" y="0"/>
                  </a:lnTo>
                  <a:lnTo>
                    <a:pt x="12784" y="9094"/>
                  </a:lnTo>
                  <a:lnTo>
                    <a:pt x="6344" y="13302"/>
                  </a:lnTo>
                  <a:lnTo>
                    <a:pt x="2819" y="18480"/>
                  </a:lnTo>
                  <a:lnTo>
                    <a:pt x="1253" y="25080"/>
                  </a:lnTo>
                  <a:lnTo>
                    <a:pt x="557" y="34629"/>
                  </a:lnTo>
                  <a:lnTo>
                    <a:pt x="2893" y="42841"/>
                  </a:lnTo>
                  <a:lnTo>
                    <a:pt x="12478" y="56197"/>
                  </a:lnTo>
                  <a:lnTo>
                    <a:pt x="52012" y="99585"/>
                  </a:lnTo>
                  <a:lnTo>
                    <a:pt x="82836" y="133330"/>
                  </a:lnTo>
                  <a:lnTo>
                    <a:pt x="87966" y="136511"/>
                  </a:lnTo>
                  <a:lnTo>
                    <a:pt x="91386" y="140617"/>
                  </a:lnTo>
                  <a:lnTo>
                    <a:pt x="95187" y="150470"/>
                  </a:lnTo>
                  <a:lnTo>
                    <a:pt x="95208" y="154884"/>
                  </a:lnTo>
                  <a:lnTo>
                    <a:pt x="92586" y="162434"/>
                  </a:lnTo>
                  <a:lnTo>
                    <a:pt x="77157" y="181458"/>
                  </a:lnTo>
                  <a:lnTo>
                    <a:pt x="63651" y="190466"/>
                  </a:lnTo>
                  <a:lnTo>
                    <a:pt x="47081" y="194678"/>
                  </a:lnTo>
                  <a:lnTo>
                    <a:pt x="13050" y="197342"/>
                  </a:lnTo>
                  <a:lnTo>
                    <a:pt x="0" y="20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2"/>
            <p:cNvSpPr/>
            <p:nvPr/>
          </p:nvSpPr>
          <p:spPr>
            <a:xfrm>
              <a:off x="3611378" y="4769392"/>
              <a:ext cx="121232" cy="258023"/>
            </a:xfrm>
            <a:custGeom>
              <a:avLst/>
              <a:gdLst/>
              <a:ahLst/>
              <a:cxnLst/>
              <a:rect l="0" t="0" r="0" b="0"/>
              <a:pathLst>
                <a:path w="121232" h="258023">
                  <a:moveTo>
                    <a:pt x="5145" y="159796"/>
                  </a:moveTo>
                  <a:lnTo>
                    <a:pt x="405" y="159796"/>
                  </a:lnTo>
                  <a:lnTo>
                    <a:pt x="0" y="160787"/>
                  </a:lnTo>
                  <a:lnTo>
                    <a:pt x="4272" y="167483"/>
                  </a:lnTo>
                  <a:lnTo>
                    <a:pt x="7403" y="168173"/>
                  </a:lnTo>
                  <a:lnTo>
                    <a:pt x="17497" y="168616"/>
                  </a:lnTo>
                  <a:lnTo>
                    <a:pt x="30854" y="163952"/>
                  </a:lnTo>
                  <a:lnTo>
                    <a:pt x="49259" y="150629"/>
                  </a:lnTo>
                  <a:lnTo>
                    <a:pt x="74674" y="123272"/>
                  </a:lnTo>
                  <a:lnTo>
                    <a:pt x="94274" y="85641"/>
                  </a:lnTo>
                  <a:lnTo>
                    <a:pt x="100676" y="63410"/>
                  </a:lnTo>
                  <a:lnTo>
                    <a:pt x="103214" y="24745"/>
                  </a:lnTo>
                  <a:lnTo>
                    <a:pt x="98584" y="9758"/>
                  </a:lnTo>
                  <a:lnTo>
                    <a:pt x="96212" y="6192"/>
                  </a:lnTo>
                  <a:lnTo>
                    <a:pt x="90929" y="2230"/>
                  </a:lnTo>
                  <a:lnTo>
                    <a:pt x="82377" y="0"/>
                  </a:lnTo>
                  <a:lnTo>
                    <a:pt x="68819" y="4079"/>
                  </a:lnTo>
                  <a:lnTo>
                    <a:pt x="60564" y="11544"/>
                  </a:lnTo>
                  <a:lnTo>
                    <a:pt x="30307" y="54611"/>
                  </a:lnTo>
                  <a:lnTo>
                    <a:pt x="14253" y="97547"/>
                  </a:lnTo>
                  <a:lnTo>
                    <a:pt x="6944" y="128317"/>
                  </a:lnTo>
                  <a:lnTo>
                    <a:pt x="10419" y="152122"/>
                  </a:lnTo>
                  <a:lnTo>
                    <a:pt x="23307" y="188612"/>
                  </a:lnTo>
                  <a:lnTo>
                    <a:pt x="30084" y="204352"/>
                  </a:lnTo>
                  <a:lnTo>
                    <a:pt x="51547" y="232041"/>
                  </a:lnTo>
                  <a:lnTo>
                    <a:pt x="82951" y="251878"/>
                  </a:lnTo>
                  <a:lnTo>
                    <a:pt x="95778" y="256201"/>
                  </a:lnTo>
                  <a:lnTo>
                    <a:pt x="121231" y="258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83"/>
            <p:cNvSpPr/>
            <p:nvPr/>
          </p:nvSpPr>
          <p:spPr>
            <a:xfrm>
              <a:off x="3536320" y="4652367"/>
              <a:ext cx="17696" cy="428626"/>
            </a:xfrm>
            <a:custGeom>
              <a:avLst/>
              <a:gdLst/>
              <a:ahLst/>
              <a:cxnLst/>
              <a:rect l="0" t="0" r="0" b="0"/>
              <a:pathLst>
                <a:path w="17696" h="428626">
                  <a:moveTo>
                    <a:pt x="8766" y="0"/>
                  </a:moveTo>
                  <a:lnTo>
                    <a:pt x="8766" y="43096"/>
                  </a:lnTo>
                  <a:lnTo>
                    <a:pt x="6120" y="85058"/>
                  </a:lnTo>
                  <a:lnTo>
                    <a:pt x="1698" y="126405"/>
                  </a:lnTo>
                  <a:lnTo>
                    <a:pt x="388" y="170076"/>
                  </a:lnTo>
                  <a:lnTo>
                    <a:pt x="0" y="211788"/>
                  </a:lnTo>
                  <a:lnTo>
                    <a:pt x="2530" y="251929"/>
                  </a:lnTo>
                  <a:lnTo>
                    <a:pt x="6918" y="292596"/>
                  </a:lnTo>
                  <a:lnTo>
                    <a:pt x="8218" y="329781"/>
                  </a:lnTo>
                  <a:lnTo>
                    <a:pt x="13398" y="373161"/>
                  </a:lnTo>
                  <a:lnTo>
                    <a:pt x="17444" y="415083"/>
                  </a:lnTo>
                  <a:lnTo>
                    <a:pt x="17695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4"/>
            <p:cNvSpPr/>
            <p:nvPr/>
          </p:nvSpPr>
          <p:spPr>
            <a:xfrm>
              <a:off x="3420070" y="4875609"/>
              <a:ext cx="17860" cy="187525"/>
            </a:xfrm>
            <a:custGeom>
              <a:avLst/>
              <a:gdLst/>
              <a:ahLst/>
              <a:cxnLst/>
              <a:rect l="0" t="0" r="0" b="0"/>
              <a:pathLst>
                <a:path w="17860" h="187525">
                  <a:moveTo>
                    <a:pt x="0" y="0"/>
                  </a:moveTo>
                  <a:lnTo>
                    <a:pt x="0" y="42687"/>
                  </a:lnTo>
                  <a:lnTo>
                    <a:pt x="4741" y="86025"/>
                  </a:lnTo>
                  <a:lnTo>
                    <a:pt x="9095" y="124370"/>
                  </a:lnTo>
                  <a:lnTo>
                    <a:pt x="16509" y="164839"/>
                  </a:lnTo>
                  <a:lnTo>
                    <a:pt x="17859" y="187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5"/>
            <p:cNvSpPr/>
            <p:nvPr/>
          </p:nvSpPr>
          <p:spPr>
            <a:xfrm>
              <a:off x="3071812" y="4770789"/>
              <a:ext cx="250032" cy="288166"/>
            </a:xfrm>
            <a:custGeom>
              <a:avLst/>
              <a:gdLst/>
              <a:ahLst/>
              <a:cxnLst/>
              <a:rect l="0" t="0" r="0" b="0"/>
              <a:pathLst>
                <a:path w="250032" h="288166">
                  <a:moveTo>
                    <a:pt x="0" y="60172"/>
                  </a:moveTo>
                  <a:lnTo>
                    <a:pt x="4741" y="64912"/>
                  </a:lnTo>
                  <a:lnTo>
                    <a:pt x="7689" y="82081"/>
                  </a:lnTo>
                  <a:lnTo>
                    <a:pt x="15986" y="125564"/>
                  </a:lnTo>
                  <a:lnTo>
                    <a:pt x="24140" y="159142"/>
                  </a:lnTo>
                  <a:lnTo>
                    <a:pt x="31847" y="202936"/>
                  </a:lnTo>
                  <a:lnTo>
                    <a:pt x="37600" y="243263"/>
                  </a:lnTo>
                  <a:lnTo>
                    <a:pt x="43257" y="265892"/>
                  </a:lnTo>
                  <a:lnTo>
                    <a:pt x="42728" y="269748"/>
                  </a:lnTo>
                  <a:lnTo>
                    <a:pt x="36465" y="283076"/>
                  </a:lnTo>
                  <a:lnTo>
                    <a:pt x="35940" y="288165"/>
                  </a:lnTo>
                  <a:lnTo>
                    <a:pt x="35719" y="245275"/>
                  </a:lnTo>
                  <a:lnTo>
                    <a:pt x="35719" y="210507"/>
                  </a:lnTo>
                  <a:lnTo>
                    <a:pt x="35719" y="166449"/>
                  </a:lnTo>
                  <a:lnTo>
                    <a:pt x="35719" y="131349"/>
                  </a:lnTo>
                  <a:lnTo>
                    <a:pt x="40459" y="88674"/>
                  </a:lnTo>
                  <a:lnTo>
                    <a:pt x="46743" y="45184"/>
                  </a:lnTo>
                  <a:lnTo>
                    <a:pt x="62406" y="2921"/>
                  </a:lnTo>
                  <a:lnTo>
                    <a:pt x="64424" y="1168"/>
                  </a:lnTo>
                  <a:lnTo>
                    <a:pt x="66762" y="0"/>
                  </a:lnTo>
                  <a:lnTo>
                    <a:pt x="69313" y="213"/>
                  </a:lnTo>
                  <a:lnTo>
                    <a:pt x="74793" y="3097"/>
                  </a:lnTo>
                  <a:lnTo>
                    <a:pt x="76651" y="6247"/>
                  </a:lnTo>
                  <a:lnTo>
                    <a:pt x="89864" y="45286"/>
                  </a:lnTo>
                  <a:lnTo>
                    <a:pt x="105247" y="87353"/>
                  </a:lnTo>
                  <a:lnTo>
                    <a:pt x="118276" y="113866"/>
                  </a:lnTo>
                  <a:lnTo>
                    <a:pt x="128869" y="158414"/>
                  </a:lnTo>
                  <a:lnTo>
                    <a:pt x="135923" y="197757"/>
                  </a:lnTo>
                  <a:lnTo>
                    <a:pt x="139786" y="207642"/>
                  </a:lnTo>
                  <a:lnTo>
                    <a:pt x="142839" y="238106"/>
                  </a:lnTo>
                  <a:lnTo>
                    <a:pt x="142875" y="199468"/>
                  </a:lnTo>
                  <a:lnTo>
                    <a:pt x="142875" y="155281"/>
                  </a:lnTo>
                  <a:lnTo>
                    <a:pt x="142875" y="114898"/>
                  </a:lnTo>
                  <a:lnTo>
                    <a:pt x="150005" y="79250"/>
                  </a:lnTo>
                  <a:lnTo>
                    <a:pt x="166791" y="40696"/>
                  </a:lnTo>
                  <a:lnTo>
                    <a:pt x="172687" y="32334"/>
                  </a:lnTo>
                  <a:lnTo>
                    <a:pt x="178615" y="27956"/>
                  </a:lnTo>
                  <a:lnTo>
                    <a:pt x="181584" y="26788"/>
                  </a:lnTo>
                  <a:lnTo>
                    <a:pt x="184556" y="27002"/>
                  </a:lnTo>
                  <a:lnTo>
                    <a:pt x="190504" y="29885"/>
                  </a:lnTo>
                  <a:lnTo>
                    <a:pt x="199431" y="41827"/>
                  </a:lnTo>
                  <a:lnTo>
                    <a:pt x="214313" y="79143"/>
                  </a:lnTo>
                  <a:lnTo>
                    <a:pt x="226219" y="123451"/>
                  </a:lnTo>
                  <a:lnTo>
                    <a:pt x="231988" y="165716"/>
                  </a:lnTo>
                  <a:lnTo>
                    <a:pt x="239008" y="202729"/>
                  </a:lnTo>
                  <a:lnTo>
                    <a:pt x="241163" y="218780"/>
                  </a:lnTo>
                  <a:lnTo>
                    <a:pt x="250031" y="247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6"/>
            <p:cNvSpPr/>
            <p:nvPr/>
          </p:nvSpPr>
          <p:spPr>
            <a:xfrm>
              <a:off x="2665835" y="4482703"/>
              <a:ext cx="253983" cy="735381"/>
            </a:xfrm>
            <a:custGeom>
              <a:avLst/>
              <a:gdLst/>
              <a:ahLst/>
              <a:cxnLst/>
              <a:rect l="0" t="0" r="0" b="0"/>
              <a:pathLst>
                <a:path w="253983" h="735381">
                  <a:moveTo>
                    <a:pt x="120228" y="0"/>
                  </a:moveTo>
                  <a:lnTo>
                    <a:pt x="105988" y="15231"/>
                  </a:lnTo>
                  <a:lnTo>
                    <a:pt x="85799" y="55166"/>
                  </a:lnTo>
                  <a:lnTo>
                    <a:pt x="68117" y="99091"/>
                  </a:lnTo>
                  <a:lnTo>
                    <a:pt x="59695" y="129369"/>
                  </a:lnTo>
                  <a:lnTo>
                    <a:pt x="52645" y="162669"/>
                  </a:lnTo>
                  <a:lnTo>
                    <a:pt x="46204" y="197312"/>
                  </a:lnTo>
                  <a:lnTo>
                    <a:pt x="40033" y="235200"/>
                  </a:lnTo>
                  <a:lnTo>
                    <a:pt x="32992" y="275190"/>
                  </a:lnTo>
                  <a:lnTo>
                    <a:pt x="23248" y="316114"/>
                  </a:lnTo>
                  <a:lnTo>
                    <a:pt x="14948" y="360099"/>
                  </a:lnTo>
                  <a:lnTo>
                    <a:pt x="11346" y="382941"/>
                  </a:lnTo>
                  <a:lnTo>
                    <a:pt x="7343" y="426841"/>
                  </a:lnTo>
                  <a:lnTo>
                    <a:pt x="4572" y="468512"/>
                  </a:lnTo>
                  <a:lnTo>
                    <a:pt x="33" y="506876"/>
                  </a:lnTo>
                  <a:lnTo>
                    <a:pt x="0" y="541125"/>
                  </a:lnTo>
                  <a:lnTo>
                    <a:pt x="3293" y="572882"/>
                  </a:lnTo>
                  <a:lnTo>
                    <a:pt x="8064" y="603534"/>
                  </a:lnTo>
                  <a:lnTo>
                    <a:pt x="11587" y="643941"/>
                  </a:lnTo>
                  <a:lnTo>
                    <a:pt x="26044" y="686020"/>
                  </a:lnTo>
                  <a:lnTo>
                    <a:pt x="37310" y="711926"/>
                  </a:lnTo>
                  <a:lnTo>
                    <a:pt x="52775" y="726769"/>
                  </a:lnTo>
                  <a:lnTo>
                    <a:pt x="64121" y="734105"/>
                  </a:lnTo>
                  <a:lnTo>
                    <a:pt x="78424" y="735380"/>
                  </a:lnTo>
                  <a:lnTo>
                    <a:pt x="94703" y="731648"/>
                  </a:lnTo>
                  <a:lnTo>
                    <a:pt x="126761" y="713083"/>
                  </a:lnTo>
                  <a:lnTo>
                    <a:pt x="165736" y="676318"/>
                  </a:lnTo>
                  <a:lnTo>
                    <a:pt x="190928" y="643347"/>
                  </a:lnTo>
                  <a:lnTo>
                    <a:pt x="211400" y="602599"/>
                  </a:lnTo>
                  <a:lnTo>
                    <a:pt x="229042" y="559107"/>
                  </a:lnTo>
                  <a:lnTo>
                    <a:pt x="237381" y="529611"/>
                  </a:lnTo>
                  <a:lnTo>
                    <a:pt x="241749" y="494674"/>
                  </a:lnTo>
                  <a:lnTo>
                    <a:pt x="244683" y="456988"/>
                  </a:lnTo>
                  <a:lnTo>
                    <a:pt x="249293" y="420395"/>
                  </a:lnTo>
                  <a:lnTo>
                    <a:pt x="252004" y="381642"/>
                  </a:lnTo>
                  <a:lnTo>
                    <a:pt x="253209" y="341267"/>
                  </a:lnTo>
                  <a:lnTo>
                    <a:pt x="253744" y="300171"/>
                  </a:lnTo>
                  <a:lnTo>
                    <a:pt x="253982" y="261401"/>
                  </a:lnTo>
                  <a:lnTo>
                    <a:pt x="253096" y="225319"/>
                  </a:lnTo>
                  <a:lnTo>
                    <a:pt x="249394" y="192745"/>
                  </a:lnTo>
                  <a:lnTo>
                    <a:pt x="236992" y="151258"/>
                  </a:lnTo>
                  <a:lnTo>
                    <a:pt x="221161" y="108812"/>
                  </a:lnTo>
                  <a:lnTo>
                    <a:pt x="204593" y="81850"/>
                  </a:lnTo>
                  <a:lnTo>
                    <a:pt x="181274" y="61844"/>
                  </a:lnTo>
                  <a:lnTo>
                    <a:pt x="155514" y="50185"/>
                  </a:lnTo>
                  <a:lnTo>
                    <a:pt x="115981" y="45377"/>
                  </a:lnTo>
                  <a:lnTo>
                    <a:pt x="75579" y="44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87"/>
            <p:cNvSpPr/>
            <p:nvPr/>
          </p:nvSpPr>
          <p:spPr>
            <a:xfrm>
              <a:off x="2379900" y="4464843"/>
              <a:ext cx="198967" cy="748867"/>
            </a:xfrm>
            <a:custGeom>
              <a:avLst/>
              <a:gdLst/>
              <a:ahLst/>
              <a:cxnLst/>
              <a:rect l="0" t="0" r="0" b="0"/>
              <a:pathLst>
                <a:path w="198967" h="748867">
                  <a:moveTo>
                    <a:pt x="102553" y="0"/>
                  </a:moveTo>
                  <a:lnTo>
                    <a:pt x="97812" y="4741"/>
                  </a:lnTo>
                  <a:lnTo>
                    <a:pt x="95485" y="12360"/>
                  </a:lnTo>
                  <a:lnTo>
                    <a:pt x="84510" y="47642"/>
                  </a:lnTo>
                  <a:lnTo>
                    <a:pt x="78355" y="83349"/>
                  </a:lnTo>
                  <a:lnTo>
                    <a:pt x="71791" y="119064"/>
                  </a:lnTo>
                  <a:lnTo>
                    <a:pt x="58822" y="159523"/>
                  </a:lnTo>
                  <a:lnTo>
                    <a:pt x="50705" y="190954"/>
                  </a:lnTo>
                  <a:lnTo>
                    <a:pt x="43791" y="224767"/>
                  </a:lnTo>
                  <a:lnTo>
                    <a:pt x="37411" y="259639"/>
                  </a:lnTo>
                  <a:lnTo>
                    <a:pt x="31267" y="297627"/>
                  </a:lnTo>
                  <a:lnTo>
                    <a:pt x="25230" y="337662"/>
                  </a:lnTo>
                  <a:lnTo>
                    <a:pt x="19239" y="378607"/>
                  </a:lnTo>
                  <a:lnTo>
                    <a:pt x="15915" y="419955"/>
                  </a:lnTo>
                  <a:lnTo>
                    <a:pt x="13446" y="461483"/>
                  </a:lnTo>
                  <a:lnTo>
                    <a:pt x="9041" y="503091"/>
                  </a:lnTo>
                  <a:lnTo>
                    <a:pt x="6422" y="539443"/>
                  </a:lnTo>
                  <a:lnTo>
                    <a:pt x="4265" y="572135"/>
                  </a:lnTo>
                  <a:lnTo>
                    <a:pt x="0" y="603202"/>
                  </a:lnTo>
                  <a:lnTo>
                    <a:pt x="88" y="633545"/>
                  </a:lnTo>
                  <a:lnTo>
                    <a:pt x="3071" y="673228"/>
                  </a:lnTo>
                  <a:lnTo>
                    <a:pt x="8819" y="713303"/>
                  </a:lnTo>
                  <a:lnTo>
                    <a:pt x="21422" y="736106"/>
                  </a:lnTo>
                  <a:lnTo>
                    <a:pt x="29453" y="743877"/>
                  </a:lnTo>
                  <a:lnTo>
                    <a:pt x="37322" y="747331"/>
                  </a:lnTo>
                  <a:lnTo>
                    <a:pt x="47434" y="748866"/>
                  </a:lnTo>
                  <a:lnTo>
                    <a:pt x="69023" y="744990"/>
                  </a:lnTo>
                  <a:lnTo>
                    <a:pt x="111771" y="722242"/>
                  </a:lnTo>
                  <a:lnTo>
                    <a:pt x="128478" y="708942"/>
                  </a:lnTo>
                  <a:lnTo>
                    <a:pt x="155373" y="668066"/>
                  </a:lnTo>
                  <a:lnTo>
                    <a:pt x="171120" y="633516"/>
                  </a:lnTo>
                  <a:lnTo>
                    <a:pt x="182069" y="598143"/>
                  </a:lnTo>
                  <a:lnTo>
                    <a:pt x="191598" y="562528"/>
                  </a:lnTo>
                  <a:lnTo>
                    <a:pt x="198966" y="519678"/>
                  </a:lnTo>
                  <a:lnTo>
                    <a:pt x="195502" y="491654"/>
                  </a:lnTo>
                  <a:lnTo>
                    <a:pt x="188192" y="469239"/>
                  </a:lnTo>
                  <a:lnTo>
                    <a:pt x="179971" y="458913"/>
                  </a:lnTo>
                  <a:lnTo>
                    <a:pt x="170695" y="452008"/>
                  </a:lnTo>
                  <a:lnTo>
                    <a:pt x="163266" y="448940"/>
                  </a:lnTo>
                  <a:lnTo>
                    <a:pt x="119471" y="446700"/>
                  </a:lnTo>
                  <a:lnTo>
                    <a:pt x="98085" y="451289"/>
                  </a:lnTo>
                  <a:lnTo>
                    <a:pt x="59962" y="471652"/>
                  </a:lnTo>
                  <a:lnTo>
                    <a:pt x="39239" y="484860"/>
                  </a:lnTo>
                  <a:lnTo>
                    <a:pt x="17352" y="514100"/>
                  </a:lnTo>
                  <a:lnTo>
                    <a:pt x="14470" y="523625"/>
                  </a:lnTo>
                  <a:lnTo>
                    <a:pt x="13256" y="544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1"/>
          <p:cNvGrpSpPr/>
          <p:nvPr/>
        </p:nvGrpSpPr>
        <p:grpSpPr>
          <a:xfrm>
            <a:off x="4313039" y="4519818"/>
            <a:ext cx="1634133" cy="587964"/>
            <a:chOff x="4313039" y="4519818"/>
            <a:chExt cx="1634133" cy="587964"/>
          </a:xfrm>
        </p:grpSpPr>
        <p:sp>
          <p:nvSpPr>
            <p:cNvPr id="54" name="SMARTInkShape-88"/>
            <p:cNvSpPr/>
            <p:nvPr/>
          </p:nvSpPr>
          <p:spPr>
            <a:xfrm>
              <a:off x="4321968" y="4813101"/>
              <a:ext cx="133947" cy="294681"/>
            </a:xfrm>
            <a:custGeom>
              <a:avLst/>
              <a:gdLst/>
              <a:ahLst/>
              <a:cxnLst/>
              <a:rect l="0" t="0" r="0" b="0"/>
              <a:pathLst>
                <a:path w="133947" h="294681">
                  <a:moveTo>
                    <a:pt x="133946" y="0"/>
                  </a:moveTo>
                  <a:lnTo>
                    <a:pt x="125016" y="0"/>
                  </a:lnTo>
                  <a:lnTo>
                    <a:pt x="125016" y="21326"/>
                  </a:lnTo>
                  <a:lnTo>
                    <a:pt x="122370" y="27007"/>
                  </a:lnTo>
                  <a:lnTo>
                    <a:pt x="120276" y="29912"/>
                  </a:lnTo>
                  <a:lnTo>
                    <a:pt x="107064" y="74355"/>
                  </a:lnTo>
                  <a:lnTo>
                    <a:pt x="101286" y="86414"/>
                  </a:lnTo>
                  <a:lnTo>
                    <a:pt x="88693" y="125196"/>
                  </a:lnTo>
                  <a:lnTo>
                    <a:pt x="68426" y="166699"/>
                  </a:lnTo>
                  <a:lnTo>
                    <a:pt x="44648" y="207245"/>
                  </a:lnTo>
                  <a:lnTo>
                    <a:pt x="38365" y="221149"/>
                  </a:lnTo>
                  <a:lnTo>
                    <a:pt x="31501" y="239475"/>
                  </a:lnTo>
                  <a:lnTo>
                    <a:pt x="17696" y="258355"/>
                  </a:lnTo>
                  <a:lnTo>
                    <a:pt x="12826" y="264645"/>
                  </a:lnTo>
                  <a:lnTo>
                    <a:pt x="7054" y="276767"/>
                  </a:lnTo>
                  <a:lnTo>
                    <a:pt x="1394" y="283975"/>
                  </a:lnTo>
                  <a:lnTo>
                    <a:pt x="0" y="29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9"/>
            <p:cNvSpPr/>
            <p:nvPr/>
          </p:nvSpPr>
          <p:spPr>
            <a:xfrm>
              <a:off x="4313039" y="4804171"/>
              <a:ext cx="169665" cy="276822"/>
            </a:xfrm>
            <a:custGeom>
              <a:avLst/>
              <a:gdLst/>
              <a:ahLst/>
              <a:cxnLst/>
              <a:rect l="0" t="0" r="0" b="0"/>
              <a:pathLst>
                <a:path w="169665" h="276822">
                  <a:moveTo>
                    <a:pt x="0" y="0"/>
                  </a:moveTo>
                  <a:lnTo>
                    <a:pt x="0" y="4741"/>
                  </a:lnTo>
                  <a:lnTo>
                    <a:pt x="2645" y="9714"/>
                  </a:lnTo>
                  <a:lnTo>
                    <a:pt x="6137" y="15232"/>
                  </a:lnTo>
                  <a:lnTo>
                    <a:pt x="15813" y="38911"/>
                  </a:lnTo>
                  <a:lnTo>
                    <a:pt x="38731" y="77806"/>
                  </a:lnTo>
                  <a:lnTo>
                    <a:pt x="56228" y="107211"/>
                  </a:lnTo>
                  <a:lnTo>
                    <a:pt x="82976" y="148832"/>
                  </a:lnTo>
                  <a:lnTo>
                    <a:pt x="112260" y="189509"/>
                  </a:lnTo>
                  <a:lnTo>
                    <a:pt x="139876" y="229258"/>
                  </a:lnTo>
                  <a:lnTo>
                    <a:pt x="149154" y="247986"/>
                  </a:lnTo>
                  <a:lnTo>
                    <a:pt x="151618" y="255075"/>
                  </a:lnTo>
                  <a:lnTo>
                    <a:pt x="156022" y="261534"/>
                  </a:lnTo>
                  <a:lnTo>
                    <a:pt x="161285" y="265066"/>
                  </a:lnTo>
                  <a:lnTo>
                    <a:pt x="164078" y="266008"/>
                  </a:lnTo>
                  <a:lnTo>
                    <a:pt x="165940" y="267628"/>
                  </a:lnTo>
                  <a:lnTo>
                    <a:pt x="169664" y="276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90"/>
            <p:cNvSpPr/>
            <p:nvPr/>
          </p:nvSpPr>
          <p:spPr>
            <a:xfrm>
              <a:off x="4714875" y="4519818"/>
              <a:ext cx="231335" cy="391153"/>
            </a:xfrm>
            <a:custGeom>
              <a:avLst/>
              <a:gdLst/>
              <a:ahLst/>
              <a:cxnLst/>
              <a:rect l="0" t="0" r="0" b="0"/>
              <a:pathLst>
                <a:path w="231335" h="391153">
                  <a:moveTo>
                    <a:pt x="0" y="78971"/>
                  </a:moveTo>
                  <a:lnTo>
                    <a:pt x="0" y="49083"/>
                  </a:lnTo>
                  <a:lnTo>
                    <a:pt x="2645" y="43198"/>
                  </a:lnTo>
                  <a:lnTo>
                    <a:pt x="6136" y="37275"/>
                  </a:lnTo>
                  <a:lnTo>
                    <a:pt x="7688" y="31335"/>
                  </a:lnTo>
                  <a:lnTo>
                    <a:pt x="13669" y="25388"/>
                  </a:lnTo>
                  <a:lnTo>
                    <a:pt x="33182" y="11502"/>
                  </a:lnTo>
                  <a:lnTo>
                    <a:pt x="51607" y="5671"/>
                  </a:lnTo>
                  <a:lnTo>
                    <a:pt x="55241" y="3315"/>
                  </a:lnTo>
                  <a:lnTo>
                    <a:pt x="74575" y="0"/>
                  </a:lnTo>
                  <a:lnTo>
                    <a:pt x="94416" y="3757"/>
                  </a:lnTo>
                  <a:lnTo>
                    <a:pt x="123206" y="19631"/>
                  </a:lnTo>
                  <a:lnTo>
                    <a:pt x="131818" y="28123"/>
                  </a:lnTo>
                  <a:lnTo>
                    <a:pt x="148548" y="56510"/>
                  </a:lnTo>
                  <a:lnTo>
                    <a:pt x="158033" y="86110"/>
                  </a:lnTo>
                  <a:lnTo>
                    <a:pt x="160201" y="111359"/>
                  </a:lnTo>
                  <a:lnTo>
                    <a:pt x="157851" y="120816"/>
                  </a:lnTo>
                  <a:lnTo>
                    <a:pt x="153596" y="131718"/>
                  </a:lnTo>
                  <a:lnTo>
                    <a:pt x="149689" y="143878"/>
                  </a:lnTo>
                  <a:lnTo>
                    <a:pt x="142248" y="157403"/>
                  </a:lnTo>
                  <a:lnTo>
                    <a:pt x="136643" y="163439"/>
                  </a:lnTo>
                  <a:lnTo>
                    <a:pt x="119038" y="174973"/>
                  </a:lnTo>
                  <a:lnTo>
                    <a:pt x="110125" y="182382"/>
                  </a:lnTo>
                  <a:lnTo>
                    <a:pt x="99990" y="185634"/>
                  </a:lnTo>
                  <a:lnTo>
                    <a:pt x="89710" y="194676"/>
                  </a:lnTo>
                  <a:lnTo>
                    <a:pt x="118805" y="197698"/>
                  </a:lnTo>
                  <a:lnTo>
                    <a:pt x="129200" y="201192"/>
                  </a:lnTo>
                  <a:lnTo>
                    <a:pt x="157917" y="208359"/>
                  </a:lnTo>
                  <a:lnTo>
                    <a:pt x="175664" y="221046"/>
                  </a:lnTo>
                  <a:lnTo>
                    <a:pt x="208197" y="260668"/>
                  </a:lnTo>
                  <a:lnTo>
                    <a:pt x="225805" y="295064"/>
                  </a:lnTo>
                  <a:lnTo>
                    <a:pt x="231334" y="328452"/>
                  </a:lnTo>
                  <a:lnTo>
                    <a:pt x="230806" y="340664"/>
                  </a:lnTo>
                  <a:lnTo>
                    <a:pt x="224933" y="357703"/>
                  </a:lnTo>
                  <a:lnTo>
                    <a:pt x="219694" y="365901"/>
                  </a:lnTo>
                  <a:lnTo>
                    <a:pt x="201118" y="379249"/>
                  </a:lnTo>
                  <a:lnTo>
                    <a:pt x="183172" y="387436"/>
                  </a:lnTo>
                  <a:lnTo>
                    <a:pt x="140693" y="391152"/>
                  </a:lnTo>
                  <a:lnTo>
                    <a:pt x="105241" y="390487"/>
                  </a:lnTo>
                  <a:lnTo>
                    <a:pt x="87449" y="384436"/>
                  </a:lnTo>
                  <a:lnTo>
                    <a:pt x="77561" y="382413"/>
                  </a:lnTo>
                  <a:lnTo>
                    <a:pt x="62507" y="373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91"/>
            <p:cNvSpPr/>
            <p:nvPr/>
          </p:nvSpPr>
          <p:spPr>
            <a:xfrm>
              <a:off x="5152430" y="4545211"/>
              <a:ext cx="169665" cy="373235"/>
            </a:xfrm>
            <a:custGeom>
              <a:avLst/>
              <a:gdLst/>
              <a:ahLst/>
              <a:cxnLst/>
              <a:rect l="0" t="0" r="0" b="0"/>
              <a:pathLst>
                <a:path w="169665" h="373235">
                  <a:moveTo>
                    <a:pt x="0" y="0"/>
                  </a:moveTo>
                  <a:lnTo>
                    <a:pt x="0" y="43679"/>
                  </a:lnTo>
                  <a:lnTo>
                    <a:pt x="0" y="82527"/>
                  </a:lnTo>
                  <a:lnTo>
                    <a:pt x="2645" y="116726"/>
                  </a:lnTo>
                  <a:lnTo>
                    <a:pt x="7067" y="151994"/>
                  </a:lnTo>
                  <a:lnTo>
                    <a:pt x="11023" y="187579"/>
                  </a:lnTo>
                  <a:lnTo>
                    <a:pt x="15833" y="223258"/>
                  </a:lnTo>
                  <a:lnTo>
                    <a:pt x="17259" y="258966"/>
                  </a:lnTo>
                  <a:lnTo>
                    <a:pt x="20327" y="289389"/>
                  </a:lnTo>
                  <a:lnTo>
                    <a:pt x="25938" y="323748"/>
                  </a:lnTo>
                  <a:lnTo>
                    <a:pt x="26773" y="365872"/>
                  </a:lnTo>
                  <a:lnTo>
                    <a:pt x="26786" y="373234"/>
                  </a:lnTo>
                  <a:lnTo>
                    <a:pt x="26789" y="329588"/>
                  </a:lnTo>
                  <a:lnTo>
                    <a:pt x="27781" y="293397"/>
                  </a:lnTo>
                  <a:lnTo>
                    <a:pt x="39217" y="249862"/>
                  </a:lnTo>
                  <a:lnTo>
                    <a:pt x="49224" y="212428"/>
                  </a:lnTo>
                  <a:lnTo>
                    <a:pt x="74158" y="168864"/>
                  </a:lnTo>
                  <a:lnTo>
                    <a:pt x="80254" y="164347"/>
                  </a:lnTo>
                  <a:lnTo>
                    <a:pt x="87261" y="162340"/>
                  </a:lnTo>
                  <a:lnTo>
                    <a:pt x="96991" y="161448"/>
                  </a:lnTo>
                  <a:lnTo>
                    <a:pt x="105283" y="163697"/>
                  </a:lnTo>
                  <a:lnTo>
                    <a:pt x="108885" y="165686"/>
                  </a:lnTo>
                  <a:lnTo>
                    <a:pt x="137032" y="200886"/>
                  </a:lnTo>
                  <a:lnTo>
                    <a:pt x="144577" y="216282"/>
                  </a:lnTo>
                  <a:lnTo>
                    <a:pt x="151368" y="255565"/>
                  </a:lnTo>
                  <a:lnTo>
                    <a:pt x="159305" y="295604"/>
                  </a:lnTo>
                  <a:lnTo>
                    <a:pt x="168297" y="338858"/>
                  </a:lnTo>
                  <a:lnTo>
                    <a:pt x="169664" y="36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92"/>
            <p:cNvSpPr/>
            <p:nvPr/>
          </p:nvSpPr>
          <p:spPr>
            <a:xfrm>
              <a:off x="5371866" y="4679156"/>
              <a:ext cx="119056" cy="221391"/>
            </a:xfrm>
            <a:custGeom>
              <a:avLst/>
              <a:gdLst/>
              <a:ahLst/>
              <a:cxnLst/>
              <a:rect l="0" t="0" r="0" b="0"/>
              <a:pathLst>
                <a:path w="119056" h="221391">
                  <a:moveTo>
                    <a:pt x="39525" y="44648"/>
                  </a:moveTo>
                  <a:lnTo>
                    <a:pt x="34784" y="49388"/>
                  </a:lnTo>
                  <a:lnTo>
                    <a:pt x="32457" y="54362"/>
                  </a:lnTo>
                  <a:lnTo>
                    <a:pt x="31836" y="57077"/>
                  </a:lnTo>
                  <a:lnTo>
                    <a:pt x="18275" y="83941"/>
                  </a:lnTo>
                  <a:lnTo>
                    <a:pt x="10819" y="122840"/>
                  </a:lnTo>
                  <a:lnTo>
                    <a:pt x="450" y="153139"/>
                  </a:lnTo>
                  <a:lnTo>
                    <a:pt x="0" y="170257"/>
                  </a:lnTo>
                  <a:lnTo>
                    <a:pt x="3107" y="185803"/>
                  </a:lnTo>
                  <a:lnTo>
                    <a:pt x="10433" y="200133"/>
                  </a:lnTo>
                  <a:lnTo>
                    <a:pt x="24730" y="216990"/>
                  </a:lnTo>
                  <a:lnTo>
                    <a:pt x="33280" y="220463"/>
                  </a:lnTo>
                  <a:lnTo>
                    <a:pt x="38338" y="221390"/>
                  </a:lnTo>
                  <a:lnTo>
                    <a:pt x="46604" y="219773"/>
                  </a:lnTo>
                  <a:lnTo>
                    <a:pt x="76870" y="202203"/>
                  </a:lnTo>
                  <a:lnTo>
                    <a:pt x="95997" y="176202"/>
                  </a:lnTo>
                  <a:lnTo>
                    <a:pt x="113535" y="133630"/>
                  </a:lnTo>
                  <a:lnTo>
                    <a:pt x="119055" y="91902"/>
                  </a:lnTo>
                  <a:lnTo>
                    <a:pt x="118789" y="53738"/>
                  </a:lnTo>
                  <a:lnTo>
                    <a:pt x="112730" y="34664"/>
                  </a:lnTo>
                  <a:lnTo>
                    <a:pt x="98897" y="15528"/>
                  </a:lnTo>
                  <a:lnTo>
                    <a:pt x="752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93"/>
            <p:cNvSpPr/>
            <p:nvPr/>
          </p:nvSpPr>
          <p:spPr>
            <a:xfrm>
              <a:off x="5546696" y="4732734"/>
              <a:ext cx="87937" cy="160198"/>
            </a:xfrm>
            <a:custGeom>
              <a:avLst/>
              <a:gdLst/>
              <a:ahLst/>
              <a:cxnLst/>
              <a:rect l="0" t="0" r="0" b="0"/>
              <a:pathLst>
                <a:path w="87937" h="160198">
                  <a:moveTo>
                    <a:pt x="25429" y="0"/>
                  </a:moveTo>
                  <a:lnTo>
                    <a:pt x="20689" y="4740"/>
                  </a:lnTo>
                  <a:lnTo>
                    <a:pt x="18361" y="12359"/>
                  </a:lnTo>
                  <a:lnTo>
                    <a:pt x="16334" y="21368"/>
                  </a:lnTo>
                  <a:lnTo>
                    <a:pt x="10607" y="33010"/>
                  </a:lnTo>
                  <a:lnTo>
                    <a:pt x="1699" y="71906"/>
                  </a:lnTo>
                  <a:lnTo>
                    <a:pt x="0" y="85206"/>
                  </a:lnTo>
                  <a:lnTo>
                    <a:pt x="3783" y="103849"/>
                  </a:lnTo>
                  <a:lnTo>
                    <a:pt x="13951" y="126935"/>
                  </a:lnTo>
                  <a:lnTo>
                    <a:pt x="37352" y="154624"/>
                  </a:lnTo>
                  <a:lnTo>
                    <a:pt x="43296" y="158019"/>
                  </a:lnTo>
                  <a:lnTo>
                    <a:pt x="55196" y="160197"/>
                  </a:lnTo>
                  <a:lnTo>
                    <a:pt x="57179" y="159384"/>
                  </a:lnTo>
                  <a:lnTo>
                    <a:pt x="58503" y="157850"/>
                  </a:lnTo>
                  <a:lnTo>
                    <a:pt x="60964" y="153499"/>
                  </a:lnTo>
                  <a:lnTo>
                    <a:pt x="73422" y="139730"/>
                  </a:lnTo>
                  <a:lnTo>
                    <a:pt x="76524" y="131224"/>
                  </a:lnTo>
                  <a:lnTo>
                    <a:pt x="85857" y="90921"/>
                  </a:lnTo>
                  <a:lnTo>
                    <a:pt x="87815" y="47720"/>
                  </a:lnTo>
                  <a:lnTo>
                    <a:pt x="879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94"/>
            <p:cNvSpPr/>
            <p:nvPr/>
          </p:nvSpPr>
          <p:spPr>
            <a:xfrm>
              <a:off x="5697140" y="4689929"/>
              <a:ext cx="107157" cy="194442"/>
            </a:xfrm>
            <a:custGeom>
              <a:avLst/>
              <a:gdLst/>
              <a:ahLst/>
              <a:cxnLst/>
              <a:rect l="0" t="0" r="0" b="0"/>
              <a:pathLst>
                <a:path w="107157" h="194442">
                  <a:moveTo>
                    <a:pt x="0" y="33875"/>
                  </a:moveTo>
                  <a:lnTo>
                    <a:pt x="992" y="68460"/>
                  </a:lnTo>
                  <a:lnTo>
                    <a:pt x="7689" y="106340"/>
                  </a:lnTo>
                  <a:lnTo>
                    <a:pt x="8821" y="146552"/>
                  </a:lnTo>
                  <a:lnTo>
                    <a:pt x="18018" y="181502"/>
                  </a:lnTo>
                  <a:lnTo>
                    <a:pt x="26670" y="194441"/>
                  </a:lnTo>
                  <a:lnTo>
                    <a:pt x="26779" y="182166"/>
                  </a:lnTo>
                  <a:lnTo>
                    <a:pt x="24139" y="176512"/>
                  </a:lnTo>
                  <a:lnTo>
                    <a:pt x="22045" y="173615"/>
                  </a:lnTo>
                  <a:lnTo>
                    <a:pt x="19100" y="160057"/>
                  </a:lnTo>
                  <a:lnTo>
                    <a:pt x="18924" y="119098"/>
                  </a:lnTo>
                  <a:lnTo>
                    <a:pt x="26961" y="76366"/>
                  </a:lnTo>
                  <a:lnTo>
                    <a:pt x="41948" y="34756"/>
                  </a:lnTo>
                  <a:lnTo>
                    <a:pt x="56591" y="13939"/>
                  </a:lnTo>
                  <a:lnTo>
                    <a:pt x="65495" y="4377"/>
                  </a:lnTo>
                  <a:lnTo>
                    <a:pt x="71442" y="921"/>
                  </a:lnTo>
                  <a:lnTo>
                    <a:pt x="74417" y="0"/>
                  </a:lnTo>
                  <a:lnTo>
                    <a:pt x="77393" y="377"/>
                  </a:lnTo>
                  <a:lnTo>
                    <a:pt x="92274" y="6007"/>
                  </a:lnTo>
                  <a:lnTo>
                    <a:pt x="107156" y="7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95"/>
            <p:cNvSpPr/>
            <p:nvPr/>
          </p:nvSpPr>
          <p:spPr>
            <a:xfrm>
              <a:off x="5848945" y="4679156"/>
              <a:ext cx="98227" cy="196298"/>
            </a:xfrm>
            <a:custGeom>
              <a:avLst/>
              <a:gdLst/>
              <a:ahLst/>
              <a:cxnLst/>
              <a:rect l="0" t="0" r="0" b="0"/>
              <a:pathLst>
                <a:path w="98227" h="196298">
                  <a:moveTo>
                    <a:pt x="98226" y="0"/>
                  </a:moveTo>
                  <a:lnTo>
                    <a:pt x="98226" y="8562"/>
                  </a:lnTo>
                  <a:lnTo>
                    <a:pt x="74311" y="9916"/>
                  </a:lnTo>
                  <a:lnTo>
                    <a:pt x="64461" y="15064"/>
                  </a:lnTo>
                  <a:lnTo>
                    <a:pt x="29200" y="20342"/>
                  </a:lnTo>
                  <a:lnTo>
                    <a:pt x="21908" y="23924"/>
                  </a:lnTo>
                  <a:lnTo>
                    <a:pt x="12224" y="26932"/>
                  </a:lnTo>
                  <a:lnTo>
                    <a:pt x="1806" y="34366"/>
                  </a:lnTo>
                  <a:lnTo>
                    <a:pt x="159" y="55717"/>
                  </a:lnTo>
                  <a:lnTo>
                    <a:pt x="2716" y="62136"/>
                  </a:lnTo>
                  <a:lnTo>
                    <a:pt x="20995" y="83322"/>
                  </a:lnTo>
                  <a:lnTo>
                    <a:pt x="42807" y="100870"/>
                  </a:lnTo>
                  <a:lnTo>
                    <a:pt x="71389" y="144805"/>
                  </a:lnTo>
                  <a:lnTo>
                    <a:pt x="77707" y="158661"/>
                  </a:lnTo>
                  <a:lnTo>
                    <a:pt x="80211" y="181449"/>
                  </a:lnTo>
                  <a:lnTo>
                    <a:pt x="77653" y="187469"/>
                  </a:lnTo>
                  <a:lnTo>
                    <a:pt x="75581" y="190465"/>
                  </a:lnTo>
                  <a:lnTo>
                    <a:pt x="70633" y="193792"/>
                  </a:lnTo>
                  <a:lnTo>
                    <a:pt x="62270" y="195664"/>
                  </a:lnTo>
                  <a:lnTo>
                    <a:pt x="50554" y="196297"/>
                  </a:lnTo>
                  <a:lnTo>
                    <a:pt x="6448" y="188342"/>
                  </a:lnTo>
                  <a:lnTo>
                    <a:pt x="0" y="18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96"/>
            <p:cNvSpPr/>
            <p:nvPr/>
          </p:nvSpPr>
          <p:spPr>
            <a:xfrm>
              <a:off x="5375672" y="4670226"/>
              <a:ext cx="89298" cy="80368"/>
            </a:xfrm>
            <a:custGeom>
              <a:avLst/>
              <a:gdLst/>
              <a:ahLst/>
              <a:cxnLst/>
              <a:rect l="0" t="0" r="0" b="0"/>
              <a:pathLst>
                <a:path w="89298" h="80368">
                  <a:moveTo>
                    <a:pt x="89297" y="0"/>
                  </a:moveTo>
                  <a:lnTo>
                    <a:pt x="67097" y="0"/>
                  </a:lnTo>
                  <a:lnTo>
                    <a:pt x="65567" y="992"/>
                  </a:lnTo>
                  <a:lnTo>
                    <a:pt x="64547" y="2646"/>
                  </a:lnTo>
                  <a:lnTo>
                    <a:pt x="63867" y="4740"/>
                  </a:lnTo>
                  <a:lnTo>
                    <a:pt x="50327" y="20738"/>
                  </a:lnTo>
                  <a:lnTo>
                    <a:pt x="33863" y="42241"/>
                  </a:lnTo>
                  <a:lnTo>
                    <a:pt x="14981" y="72700"/>
                  </a:lnTo>
                  <a:lnTo>
                    <a:pt x="8973" y="76960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2"/>
          <p:cNvGrpSpPr/>
          <p:nvPr/>
        </p:nvGrpSpPr>
        <p:grpSpPr>
          <a:xfrm>
            <a:off x="1437680" y="5751087"/>
            <a:ext cx="1356940" cy="560750"/>
            <a:chOff x="1437680" y="5751087"/>
            <a:chExt cx="1356940" cy="560750"/>
          </a:xfrm>
        </p:grpSpPr>
        <p:sp>
          <p:nvSpPr>
            <p:cNvPr id="64" name="SMARTInkShape-97"/>
            <p:cNvSpPr/>
            <p:nvPr/>
          </p:nvSpPr>
          <p:spPr>
            <a:xfrm>
              <a:off x="1456780" y="5804296"/>
              <a:ext cx="25549" cy="482205"/>
            </a:xfrm>
            <a:custGeom>
              <a:avLst/>
              <a:gdLst/>
              <a:ahLst/>
              <a:cxnLst/>
              <a:rect l="0" t="0" r="0" b="0"/>
              <a:pathLst>
                <a:path w="25549" h="482205">
                  <a:moveTo>
                    <a:pt x="7689" y="0"/>
                  </a:moveTo>
                  <a:lnTo>
                    <a:pt x="7689" y="4741"/>
                  </a:lnTo>
                  <a:lnTo>
                    <a:pt x="5043" y="9714"/>
                  </a:lnTo>
                  <a:lnTo>
                    <a:pt x="1552" y="15232"/>
                  </a:lnTo>
                  <a:lnTo>
                    <a:pt x="0" y="20991"/>
                  </a:lnTo>
                  <a:lnTo>
                    <a:pt x="6556" y="60620"/>
                  </a:lnTo>
                  <a:lnTo>
                    <a:pt x="8457" y="98846"/>
                  </a:lnTo>
                  <a:lnTo>
                    <a:pt x="12767" y="131042"/>
                  </a:lnTo>
                  <a:lnTo>
                    <a:pt x="11632" y="171737"/>
                  </a:lnTo>
                  <a:lnTo>
                    <a:pt x="15141" y="208643"/>
                  </a:lnTo>
                  <a:lnTo>
                    <a:pt x="16180" y="248352"/>
                  </a:lnTo>
                  <a:lnTo>
                    <a:pt x="19134" y="285253"/>
                  </a:lnTo>
                  <a:lnTo>
                    <a:pt x="21705" y="309342"/>
                  </a:lnTo>
                  <a:lnTo>
                    <a:pt x="18567" y="345217"/>
                  </a:lnTo>
                  <a:lnTo>
                    <a:pt x="17196" y="379989"/>
                  </a:lnTo>
                  <a:lnTo>
                    <a:pt x="16732" y="418909"/>
                  </a:lnTo>
                  <a:lnTo>
                    <a:pt x="16629" y="460846"/>
                  </a:lnTo>
                  <a:lnTo>
                    <a:pt x="16625" y="464988"/>
                  </a:lnTo>
                  <a:lnTo>
                    <a:pt x="19267" y="472237"/>
                  </a:lnTo>
                  <a:lnTo>
                    <a:pt x="25548" y="482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98"/>
            <p:cNvSpPr/>
            <p:nvPr/>
          </p:nvSpPr>
          <p:spPr>
            <a:xfrm>
              <a:off x="1437680" y="5751087"/>
              <a:ext cx="291161" cy="517554"/>
            </a:xfrm>
            <a:custGeom>
              <a:avLst/>
              <a:gdLst/>
              <a:ahLst/>
              <a:cxnLst/>
              <a:rect l="0" t="0" r="0" b="0"/>
              <a:pathLst>
                <a:path w="291161" h="517554">
                  <a:moveTo>
                    <a:pt x="0" y="8561"/>
                  </a:moveTo>
                  <a:lnTo>
                    <a:pt x="4740" y="3821"/>
                  </a:lnTo>
                  <a:lnTo>
                    <a:pt x="9713" y="1494"/>
                  </a:lnTo>
                  <a:lnTo>
                    <a:pt x="20990" y="0"/>
                  </a:lnTo>
                  <a:lnTo>
                    <a:pt x="41886" y="7825"/>
                  </a:lnTo>
                  <a:lnTo>
                    <a:pt x="79527" y="27451"/>
                  </a:lnTo>
                  <a:lnTo>
                    <a:pt x="112199" y="44586"/>
                  </a:lnTo>
                  <a:lnTo>
                    <a:pt x="150653" y="67522"/>
                  </a:lnTo>
                  <a:lnTo>
                    <a:pt x="187182" y="99453"/>
                  </a:lnTo>
                  <a:lnTo>
                    <a:pt x="220495" y="136695"/>
                  </a:lnTo>
                  <a:lnTo>
                    <a:pt x="246571" y="179149"/>
                  </a:lnTo>
                  <a:lnTo>
                    <a:pt x="266865" y="220502"/>
                  </a:lnTo>
                  <a:lnTo>
                    <a:pt x="282800" y="260536"/>
                  </a:lnTo>
                  <a:lnTo>
                    <a:pt x="291160" y="301171"/>
                  </a:lnTo>
                  <a:lnTo>
                    <a:pt x="290990" y="338346"/>
                  </a:lnTo>
                  <a:lnTo>
                    <a:pt x="282044" y="381724"/>
                  </a:lnTo>
                  <a:lnTo>
                    <a:pt x="268887" y="409839"/>
                  </a:lnTo>
                  <a:lnTo>
                    <a:pt x="247680" y="437021"/>
                  </a:lnTo>
                  <a:lnTo>
                    <a:pt x="207711" y="464751"/>
                  </a:lnTo>
                  <a:lnTo>
                    <a:pt x="167478" y="483458"/>
                  </a:lnTo>
                  <a:lnTo>
                    <a:pt x="130651" y="497529"/>
                  </a:lnTo>
                  <a:lnTo>
                    <a:pt x="93612" y="507982"/>
                  </a:lnTo>
                  <a:lnTo>
                    <a:pt x="54430" y="515662"/>
                  </a:lnTo>
                  <a:lnTo>
                    <a:pt x="0" y="517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99"/>
            <p:cNvSpPr/>
            <p:nvPr/>
          </p:nvSpPr>
          <p:spPr>
            <a:xfrm>
              <a:off x="1821656" y="6027907"/>
              <a:ext cx="80368" cy="8562"/>
            </a:xfrm>
            <a:custGeom>
              <a:avLst/>
              <a:gdLst/>
              <a:ahLst/>
              <a:cxnLst/>
              <a:rect l="0" t="0" r="0" b="0"/>
              <a:pathLst>
                <a:path w="80368" h="8562">
                  <a:moveTo>
                    <a:pt x="0" y="8561"/>
                  </a:moveTo>
                  <a:lnTo>
                    <a:pt x="4740" y="8561"/>
                  </a:lnTo>
                  <a:lnTo>
                    <a:pt x="6137" y="7570"/>
                  </a:lnTo>
                  <a:lnTo>
                    <a:pt x="7068" y="5916"/>
                  </a:lnTo>
                  <a:lnTo>
                    <a:pt x="7689" y="3821"/>
                  </a:lnTo>
                  <a:lnTo>
                    <a:pt x="10087" y="2425"/>
                  </a:lnTo>
                  <a:lnTo>
                    <a:pt x="33679" y="0"/>
                  </a:lnTo>
                  <a:lnTo>
                    <a:pt x="55748" y="697"/>
                  </a:lnTo>
                  <a:lnTo>
                    <a:pt x="80367" y="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00"/>
            <p:cNvSpPr/>
            <p:nvPr/>
          </p:nvSpPr>
          <p:spPr>
            <a:xfrm>
              <a:off x="1830586" y="6107906"/>
              <a:ext cx="116087" cy="8931"/>
            </a:xfrm>
            <a:custGeom>
              <a:avLst/>
              <a:gdLst/>
              <a:ahLst/>
              <a:cxnLst/>
              <a:rect l="0" t="0" r="0" b="0"/>
              <a:pathLst>
                <a:path w="116087" h="8931">
                  <a:moveTo>
                    <a:pt x="0" y="0"/>
                  </a:moveTo>
                  <a:lnTo>
                    <a:pt x="39319" y="992"/>
                  </a:lnTo>
                  <a:lnTo>
                    <a:pt x="77758" y="8378"/>
                  </a:lnTo>
                  <a:lnTo>
                    <a:pt x="116086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01"/>
            <p:cNvSpPr/>
            <p:nvPr/>
          </p:nvSpPr>
          <p:spPr>
            <a:xfrm>
              <a:off x="2116336" y="5822156"/>
              <a:ext cx="35719" cy="464345"/>
            </a:xfrm>
            <a:custGeom>
              <a:avLst/>
              <a:gdLst/>
              <a:ahLst/>
              <a:cxnLst/>
              <a:rect l="0" t="0" r="0" b="0"/>
              <a:pathLst>
                <a:path w="35719" h="464345">
                  <a:moveTo>
                    <a:pt x="35718" y="0"/>
                  </a:moveTo>
                  <a:lnTo>
                    <a:pt x="30978" y="0"/>
                  </a:lnTo>
                  <a:lnTo>
                    <a:pt x="29582" y="992"/>
                  </a:lnTo>
                  <a:lnTo>
                    <a:pt x="28651" y="2645"/>
                  </a:lnTo>
                  <a:lnTo>
                    <a:pt x="27157" y="12429"/>
                  </a:lnTo>
                  <a:lnTo>
                    <a:pt x="26810" y="55132"/>
                  </a:lnTo>
                  <a:lnTo>
                    <a:pt x="26792" y="98431"/>
                  </a:lnTo>
                  <a:lnTo>
                    <a:pt x="26789" y="140122"/>
                  </a:lnTo>
                  <a:lnTo>
                    <a:pt x="26789" y="180696"/>
                  </a:lnTo>
                  <a:lnTo>
                    <a:pt x="24143" y="214936"/>
                  </a:lnTo>
                  <a:lnTo>
                    <a:pt x="19721" y="250216"/>
                  </a:lnTo>
                  <a:lnTo>
                    <a:pt x="13487" y="292953"/>
                  </a:lnTo>
                  <a:lnTo>
                    <a:pt x="8837" y="336194"/>
                  </a:lnTo>
                  <a:lnTo>
                    <a:pt x="2040" y="374427"/>
                  </a:lnTo>
                  <a:lnTo>
                    <a:pt x="269" y="413477"/>
                  </a:lnTo>
                  <a:lnTo>
                    <a:pt x="10" y="457451"/>
                  </a:lnTo>
                  <a:lnTo>
                    <a:pt x="0" y="46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02"/>
            <p:cNvSpPr/>
            <p:nvPr/>
          </p:nvSpPr>
          <p:spPr>
            <a:xfrm>
              <a:off x="2250482" y="5840395"/>
              <a:ext cx="221670" cy="428042"/>
            </a:xfrm>
            <a:custGeom>
              <a:avLst/>
              <a:gdLst/>
              <a:ahLst/>
              <a:cxnLst/>
              <a:rect l="0" t="0" r="0" b="0"/>
              <a:pathLst>
                <a:path w="221670" h="428042">
                  <a:moveTo>
                    <a:pt x="214112" y="26409"/>
                  </a:moveTo>
                  <a:lnTo>
                    <a:pt x="214112" y="21669"/>
                  </a:lnTo>
                  <a:lnTo>
                    <a:pt x="211466" y="16696"/>
                  </a:lnTo>
                  <a:lnTo>
                    <a:pt x="209371" y="13981"/>
                  </a:lnTo>
                  <a:lnTo>
                    <a:pt x="204398" y="10964"/>
                  </a:lnTo>
                  <a:lnTo>
                    <a:pt x="193374" y="9265"/>
                  </a:lnTo>
                  <a:lnTo>
                    <a:pt x="183067" y="7876"/>
                  </a:lnTo>
                  <a:lnTo>
                    <a:pt x="154652" y="475"/>
                  </a:lnTo>
                  <a:lnTo>
                    <a:pt x="144360" y="0"/>
                  </a:lnTo>
                  <a:lnTo>
                    <a:pt x="135816" y="2435"/>
                  </a:lnTo>
                  <a:lnTo>
                    <a:pt x="127720" y="5833"/>
                  </a:lnTo>
                  <a:lnTo>
                    <a:pt x="112998" y="8737"/>
                  </a:lnTo>
                  <a:lnTo>
                    <a:pt x="90712" y="20872"/>
                  </a:lnTo>
                  <a:lnTo>
                    <a:pt x="84853" y="26595"/>
                  </a:lnTo>
                  <a:lnTo>
                    <a:pt x="76352" y="43093"/>
                  </a:lnTo>
                  <a:lnTo>
                    <a:pt x="75639" y="47454"/>
                  </a:lnTo>
                  <a:lnTo>
                    <a:pt x="76156" y="51353"/>
                  </a:lnTo>
                  <a:lnTo>
                    <a:pt x="87759" y="93378"/>
                  </a:lnTo>
                  <a:lnTo>
                    <a:pt x="113516" y="134348"/>
                  </a:lnTo>
                  <a:lnTo>
                    <a:pt x="142978" y="170431"/>
                  </a:lnTo>
                  <a:lnTo>
                    <a:pt x="168935" y="212101"/>
                  </a:lnTo>
                  <a:lnTo>
                    <a:pt x="193171" y="249289"/>
                  </a:lnTo>
                  <a:lnTo>
                    <a:pt x="209938" y="291435"/>
                  </a:lnTo>
                  <a:lnTo>
                    <a:pt x="220159" y="329452"/>
                  </a:lnTo>
                  <a:lnTo>
                    <a:pt x="221669" y="373601"/>
                  </a:lnTo>
                  <a:lnTo>
                    <a:pt x="218132" y="387753"/>
                  </a:lnTo>
                  <a:lnTo>
                    <a:pt x="205822" y="406878"/>
                  </a:lnTo>
                  <a:lnTo>
                    <a:pt x="189607" y="420371"/>
                  </a:lnTo>
                  <a:lnTo>
                    <a:pt x="178085" y="424745"/>
                  </a:lnTo>
                  <a:lnTo>
                    <a:pt x="136703" y="428041"/>
                  </a:lnTo>
                  <a:lnTo>
                    <a:pt x="96260" y="415799"/>
                  </a:lnTo>
                  <a:lnTo>
                    <a:pt x="69087" y="403334"/>
                  </a:lnTo>
                  <a:lnTo>
                    <a:pt x="26637" y="369922"/>
                  </a:lnTo>
                  <a:lnTo>
                    <a:pt x="7526" y="342752"/>
                  </a:lnTo>
                  <a:lnTo>
                    <a:pt x="2088" y="324311"/>
                  </a:lnTo>
                  <a:lnTo>
                    <a:pt x="0" y="283627"/>
                  </a:lnTo>
                  <a:lnTo>
                    <a:pt x="4599" y="262806"/>
                  </a:lnTo>
                  <a:lnTo>
                    <a:pt x="22171" y="231855"/>
                  </a:lnTo>
                  <a:lnTo>
                    <a:pt x="57481" y="192372"/>
                  </a:lnTo>
                  <a:lnTo>
                    <a:pt x="100187" y="150291"/>
                  </a:lnTo>
                  <a:lnTo>
                    <a:pt x="142626" y="124917"/>
                  </a:lnTo>
                  <a:lnTo>
                    <a:pt x="165305" y="109790"/>
                  </a:lnTo>
                  <a:lnTo>
                    <a:pt x="175066" y="101827"/>
                  </a:lnTo>
                  <a:lnTo>
                    <a:pt x="187322" y="97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03"/>
            <p:cNvSpPr/>
            <p:nvPr/>
          </p:nvSpPr>
          <p:spPr>
            <a:xfrm>
              <a:off x="2545377" y="5866804"/>
              <a:ext cx="249243" cy="445033"/>
            </a:xfrm>
            <a:custGeom>
              <a:avLst/>
              <a:gdLst/>
              <a:ahLst/>
              <a:cxnLst/>
              <a:rect l="0" t="0" r="0" b="0"/>
              <a:pathLst>
                <a:path w="249243" h="445033">
                  <a:moveTo>
                    <a:pt x="79951" y="8930"/>
                  </a:moveTo>
                  <a:lnTo>
                    <a:pt x="79951" y="13670"/>
                  </a:lnTo>
                  <a:lnTo>
                    <a:pt x="77305" y="18643"/>
                  </a:lnTo>
                  <a:lnTo>
                    <a:pt x="73814" y="24162"/>
                  </a:lnTo>
                  <a:lnTo>
                    <a:pt x="55863" y="65842"/>
                  </a:lnTo>
                  <a:lnTo>
                    <a:pt x="32118" y="108365"/>
                  </a:lnTo>
                  <a:lnTo>
                    <a:pt x="14831" y="151964"/>
                  </a:lnTo>
                  <a:lnTo>
                    <a:pt x="8769" y="193692"/>
                  </a:lnTo>
                  <a:lnTo>
                    <a:pt x="1692" y="234273"/>
                  </a:lnTo>
                  <a:lnTo>
                    <a:pt x="0" y="275472"/>
                  </a:lnTo>
                  <a:lnTo>
                    <a:pt x="658" y="312273"/>
                  </a:lnTo>
                  <a:lnTo>
                    <a:pt x="7729" y="339250"/>
                  </a:lnTo>
                  <a:lnTo>
                    <a:pt x="27394" y="375032"/>
                  </a:lnTo>
                  <a:lnTo>
                    <a:pt x="50387" y="406022"/>
                  </a:lnTo>
                  <a:lnTo>
                    <a:pt x="93610" y="438613"/>
                  </a:lnTo>
                  <a:lnTo>
                    <a:pt x="112331" y="444152"/>
                  </a:lnTo>
                  <a:lnTo>
                    <a:pt x="142571" y="445032"/>
                  </a:lnTo>
                  <a:lnTo>
                    <a:pt x="174824" y="433995"/>
                  </a:lnTo>
                  <a:lnTo>
                    <a:pt x="192949" y="420736"/>
                  </a:lnTo>
                  <a:lnTo>
                    <a:pt x="215743" y="382937"/>
                  </a:lnTo>
                  <a:lnTo>
                    <a:pt x="233333" y="348053"/>
                  </a:lnTo>
                  <a:lnTo>
                    <a:pt x="245370" y="305370"/>
                  </a:lnTo>
                  <a:lnTo>
                    <a:pt x="248357" y="270507"/>
                  </a:lnTo>
                  <a:lnTo>
                    <a:pt x="249242" y="235042"/>
                  </a:lnTo>
                  <a:lnTo>
                    <a:pt x="248512" y="199398"/>
                  </a:lnTo>
                  <a:lnTo>
                    <a:pt x="242453" y="164693"/>
                  </a:lnTo>
                  <a:lnTo>
                    <a:pt x="231517" y="125798"/>
                  </a:lnTo>
                  <a:lnTo>
                    <a:pt x="215062" y="89452"/>
                  </a:lnTo>
                  <a:lnTo>
                    <a:pt x="180995" y="48162"/>
                  </a:lnTo>
                  <a:lnTo>
                    <a:pt x="156318" y="24911"/>
                  </a:lnTo>
                  <a:lnTo>
                    <a:pt x="133336" y="14106"/>
                  </a:lnTo>
                  <a:lnTo>
                    <a:pt x="90926" y="3247"/>
                  </a:lnTo>
                  <a:lnTo>
                    <a:pt x="79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04"/>
            <p:cNvSpPr/>
            <p:nvPr/>
          </p:nvSpPr>
          <p:spPr>
            <a:xfrm>
              <a:off x="2437804" y="5875734"/>
              <a:ext cx="53580" cy="53579"/>
            </a:xfrm>
            <a:custGeom>
              <a:avLst/>
              <a:gdLst/>
              <a:ahLst/>
              <a:cxnLst/>
              <a:rect l="0" t="0" r="0" b="0"/>
              <a:pathLst>
                <a:path w="53580" h="53579">
                  <a:moveTo>
                    <a:pt x="0" y="53578"/>
                  </a:moveTo>
                  <a:lnTo>
                    <a:pt x="4741" y="53578"/>
                  </a:lnTo>
                  <a:lnTo>
                    <a:pt x="6138" y="52586"/>
                  </a:lnTo>
                  <a:lnTo>
                    <a:pt x="7068" y="50933"/>
                  </a:lnTo>
                  <a:lnTo>
                    <a:pt x="8562" y="45890"/>
                  </a:lnTo>
                  <a:lnTo>
                    <a:pt x="21327" y="32329"/>
                  </a:lnTo>
                  <a:lnTo>
                    <a:pt x="27008" y="29251"/>
                  </a:lnTo>
                  <a:lnTo>
                    <a:pt x="29911" y="28431"/>
                  </a:lnTo>
                  <a:lnTo>
                    <a:pt x="31848" y="26891"/>
                  </a:lnTo>
                  <a:lnTo>
                    <a:pt x="35564" y="20976"/>
                  </a:lnTo>
                  <a:lnTo>
                    <a:pt x="39950" y="19245"/>
                  </a:lnTo>
                  <a:lnTo>
                    <a:pt x="41516" y="17790"/>
                  </a:lnTo>
                  <a:lnTo>
                    <a:pt x="535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105"/>
          <p:cNvSpPr/>
          <p:nvPr/>
        </p:nvSpPr>
        <p:spPr>
          <a:xfrm>
            <a:off x="5143500" y="4607718"/>
            <a:ext cx="875110" cy="348260"/>
          </a:xfrm>
          <a:custGeom>
            <a:avLst/>
            <a:gdLst/>
            <a:ahLst/>
            <a:cxnLst/>
            <a:rect l="0" t="0" r="0" b="0"/>
            <a:pathLst>
              <a:path w="875110" h="348260">
                <a:moveTo>
                  <a:pt x="0" y="348259"/>
                </a:moveTo>
                <a:lnTo>
                  <a:pt x="0" y="340570"/>
                </a:lnTo>
                <a:lnTo>
                  <a:pt x="4740" y="330215"/>
                </a:lnTo>
                <a:lnTo>
                  <a:pt x="12359" y="322710"/>
                </a:lnTo>
                <a:lnTo>
                  <a:pt x="54663" y="294005"/>
                </a:lnTo>
                <a:lnTo>
                  <a:pt x="94251" y="270734"/>
                </a:lnTo>
                <a:lnTo>
                  <a:pt x="133318" y="252969"/>
                </a:lnTo>
                <a:lnTo>
                  <a:pt x="171573" y="235137"/>
                </a:lnTo>
                <a:lnTo>
                  <a:pt x="212784" y="217286"/>
                </a:lnTo>
                <a:lnTo>
                  <a:pt x="256413" y="194688"/>
                </a:lnTo>
                <a:lnTo>
                  <a:pt x="300759" y="173882"/>
                </a:lnTo>
                <a:lnTo>
                  <a:pt x="333100" y="158641"/>
                </a:lnTo>
                <a:lnTo>
                  <a:pt x="367318" y="142937"/>
                </a:lnTo>
                <a:lnTo>
                  <a:pt x="402369" y="129343"/>
                </a:lnTo>
                <a:lnTo>
                  <a:pt x="440438" y="116687"/>
                </a:lnTo>
                <a:lnTo>
                  <a:pt x="479516" y="104447"/>
                </a:lnTo>
                <a:lnTo>
                  <a:pt x="516727" y="92392"/>
                </a:lnTo>
                <a:lnTo>
                  <a:pt x="553110" y="80421"/>
                </a:lnTo>
                <a:lnTo>
                  <a:pt x="588131" y="68485"/>
                </a:lnTo>
                <a:lnTo>
                  <a:pt x="620232" y="56565"/>
                </a:lnTo>
                <a:lnTo>
                  <a:pt x="653683" y="47299"/>
                </a:lnTo>
                <a:lnTo>
                  <a:pt x="687400" y="39874"/>
                </a:lnTo>
                <a:lnTo>
                  <a:pt x="718922" y="33266"/>
                </a:lnTo>
                <a:lnTo>
                  <a:pt x="759819" y="23968"/>
                </a:lnTo>
                <a:lnTo>
                  <a:pt x="802065" y="11937"/>
                </a:lnTo>
                <a:lnTo>
                  <a:pt x="843368" y="1768"/>
                </a:lnTo>
                <a:lnTo>
                  <a:pt x="87510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Shape-106"/>
          <p:cNvSpPr/>
          <p:nvPr/>
        </p:nvSpPr>
        <p:spPr>
          <a:xfrm>
            <a:off x="3277195" y="5304234"/>
            <a:ext cx="794743" cy="258962"/>
          </a:xfrm>
          <a:custGeom>
            <a:avLst/>
            <a:gdLst/>
            <a:ahLst/>
            <a:cxnLst/>
            <a:rect l="0" t="0" r="0" b="0"/>
            <a:pathLst>
              <a:path w="794743" h="258962">
                <a:moveTo>
                  <a:pt x="794742" y="0"/>
                </a:moveTo>
                <a:lnTo>
                  <a:pt x="781440" y="0"/>
                </a:lnTo>
                <a:lnTo>
                  <a:pt x="742708" y="13302"/>
                </a:lnTo>
                <a:lnTo>
                  <a:pt x="704473" y="26972"/>
                </a:lnTo>
                <a:lnTo>
                  <a:pt x="660669" y="47833"/>
                </a:lnTo>
                <a:lnTo>
                  <a:pt x="622407" y="64607"/>
                </a:lnTo>
                <a:lnTo>
                  <a:pt x="585922" y="78343"/>
                </a:lnTo>
                <a:lnTo>
                  <a:pt x="546339" y="88697"/>
                </a:lnTo>
                <a:lnTo>
                  <a:pt x="506829" y="100695"/>
                </a:lnTo>
                <a:lnTo>
                  <a:pt x="466349" y="114172"/>
                </a:lnTo>
                <a:lnTo>
                  <a:pt x="426573" y="124449"/>
                </a:lnTo>
                <a:lnTo>
                  <a:pt x="383369" y="136423"/>
                </a:lnTo>
                <a:lnTo>
                  <a:pt x="339148" y="149893"/>
                </a:lnTo>
                <a:lnTo>
                  <a:pt x="294627" y="162814"/>
                </a:lnTo>
                <a:lnTo>
                  <a:pt x="250016" y="179210"/>
                </a:lnTo>
                <a:lnTo>
                  <a:pt x="208024" y="193990"/>
                </a:lnTo>
                <a:lnTo>
                  <a:pt x="170447" y="207299"/>
                </a:lnTo>
                <a:lnTo>
                  <a:pt x="134178" y="221165"/>
                </a:lnTo>
                <a:lnTo>
                  <a:pt x="91107" y="234738"/>
                </a:lnTo>
                <a:lnTo>
                  <a:pt x="47533" y="242908"/>
                </a:lnTo>
                <a:lnTo>
                  <a:pt x="22392" y="249093"/>
                </a:lnTo>
                <a:lnTo>
                  <a:pt x="15574" y="249613"/>
                </a:lnTo>
                <a:lnTo>
                  <a:pt x="9237" y="252492"/>
                </a:lnTo>
                <a:lnTo>
                  <a:pt x="0" y="25896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17"/>
          <p:cNvGrpSpPr/>
          <p:nvPr/>
        </p:nvGrpSpPr>
        <p:grpSpPr>
          <a:xfrm>
            <a:off x="2885271" y="5965031"/>
            <a:ext cx="1059321" cy="473274"/>
            <a:chOff x="2885271" y="5965031"/>
            <a:chExt cx="1059321" cy="473274"/>
          </a:xfrm>
        </p:grpSpPr>
        <p:sp>
          <p:nvSpPr>
            <p:cNvPr id="75" name="SMARTInkShape-107"/>
            <p:cNvSpPr/>
            <p:nvPr/>
          </p:nvSpPr>
          <p:spPr>
            <a:xfrm>
              <a:off x="3796999" y="6055570"/>
              <a:ext cx="147593" cy="320227"/>
            </a:xfrm>
            <a:custGeom>
              <a:avLst/>
              <a:gdLst/>
              <a:ahLst/>
              <a:cxnLst/>
              <a:rect l="0" t="0" r="0" b="0"/>
              <a:pathLst>
                <a:path w="147593" h="320227">
                  <a:moveTo>
                    <a:pt x="105274" y="7687"/>
                  </a:moveTo>
                  <a:lnTo>
                    <a:pt x="100534" y="7687"/>
                  </a:lnTo>
                  <a:lnTo>
                    <a:pt x="99137" y="6696"/>
                  </a:lnTo>
                  <a:lnTo>
                    <a:pt x="98206" y="5042"/>
                  </a:lnTo>
                  <a:lnTo>
                    <a:pt x="97586" y="2947"/>
                  </a:lnTo>
                  <a:lnTo>
                    <a:pt x="96180" y="1551"/>
                  </a:lnTo>
                  <a:lnTo>
                    <a:pt x="91972" y="0"/>
                  </a:lnTo>
                  <a:lnTo>
                    <a:pt x="89461" y="578"/>
                  </a:lnTo>
                  <a:lnTo>
                    <a:pt x="78301" y="5989"/>
                  </a:lnTo>
                  <a:lnTo>
                    <a:pt x="75386" y="6555"/>
                  </a:lnTo>
                  <a:lnTo>
                    <a:pt x="44623" y="25735"/>
                  </a:lnTo>
                  <a:lnTo>
                    <a:pt x="10924" y="50359"/>
                  </a:lnTo>
                  <a:lnTo>
                    <a:pt x="4471" y="60056"/>
                  </a:lnTo>
                  <a:lnTo>
                    <a:pt x="0" y="76672"/>
                  </a:lnTo>
                  <a:lnTo>
                    <a:pt x="3416" y="98902"/>
                  </a:lnTo>
                  <a:lnTo>
                    <a:pt x="15452" y="124342"/>
                  </a:lnTo>
                  <a:lnTo>
                    <a:pt x="52803" y="168497"/>
                  </a:lnTo>
                  <a:lnTo>
                    <a:pt x="95498" y="213080"/>
                  </a:lnTo>
                  <a:lnTo>
                    <a:pt x="128583" y="252979"/>
                  </a:lnTo>
                  <a:lnTo>
                    <a:pt x="144679" y="271078"/>
                  </a:lnTo>
                  <a:lnTo>
                    <a:pt x="147592" y="277877"/>
                  </a:lnTo>
                  <a:lnTo>
                    <a:pt x="147377" y="281080"/>
                  </a:lnTo>
                  <a:lnTo>
                    <a:pt x="144491" y="287284"/>
                  </a:lnTo>
                  <a:lnTo>
                    <a:pt x="137289" y="296354"/>
                  </a:lnTo>
                  <a:lnTo>
                    <a:pt x="124131" y="305325"/>
                  </a:lnTo>
                  <a:lnTo>
                    <a:pt x="107664" y="309528"/>
                  </a:lnTo>
                  <a:lnTo>
                    <a:pt x="67740" y="315882"/>
                  </a:lnTo>
                  <a:lnTo>
                    <a:pt x="25853" y="320058"/>
                  </a:lnTo>
                  <a:lnTo>
                    <a:pt x="15977" y="320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08"/>
            <p:cNvSpPr/>
            <p:nvPr/>
          </p:nvSpPr>
          <p:spPr>
            <a:xfrm>
              <a:off x="3286125" y="6215062"/>
              <a:ext cx="17860" cy="223243"/>
            </a:xfrm>
            <a:custGeom>
              <a:avLst/>
              <a:gdLst/>
              <a:ahLst/>
              <a:cxnLst/>
              <a:rect l="0" t="0" r="0" b="0"/>
              <a:pathLst>
                <a:path w="17860" h="223243">
                  <a:moveTo>
                    <a:pt x="0" y="0"/>
                  </a:moveTo>
                  <a:lnTo>
                    <a:pt x="992" y="17216"/>
                  </a:lnTo>
                  <a:lnTo>
                    <a:pt x="7688" y="54669"/>
                  </a:lnTo>
                  <a:lnTo>
                    <a:pt x="8684" y="90505"/>
                  </a:lnTo>
                  <a:lnTo>
                    <a:pt x="8881" y="134773"/>
                  </a:lnTo>
                  <a:lnTo>
                    <a:pt x="8920" y="172254"/>
                  </a:lnTo>
                  <a:lnTo>
                    <a:pt x="9920" y="203910"/>
                  </a:lnTo>
                  <a:lnTo>
                    <a:pt x="17859" y="2232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09"/>
            <p:cNvSpPr/>
            <p:nvPr/>
          </p:nvSpPr>
          <p:spPr>
            <a:xfrm>
              <a:off x="2885271" y="6041549"/>
              <a:ext cx="338347" cy="361038"/>
            </a:xfrm>
            <a:custGeom>
              <a:avLst/>
              <a:gdLst/>
              <a:ahLst/>
              <a:cxnLst/>
              <a:rect l="0" t="0" r="0" b="0"/>
              <a:pathLst>
                <a:path w="338347" h="361038">
                  <a:moveTo>
                    <a:pt x="7948" y="75287"/>
                  </a:moveTo>
                  <a:lnTo>
                    <a:pt x="3207" y="84767"/>
                  </a:lnTo>
                  <a:lnTo>
                    <a:pt x="2803" y="87561"/>
                  </a:lnTo>
                  <a:lnTo>
                    <a:pt x="3526" y="89422"/>
                  </a:lnTo>
                  <a:lnTo>
                    <a:pt x="5000" y="90663"/>
                  </a:lnTo>
                  <a:lnTo>
                    <a:pt x="4990" y="93475"/>
                  </a:lnTo>
                  <a:lnTo>
                    <a:pt x="0" y="122526"/>
                  </a:lnTo>
                  <a:lnTo>
                    <a:pt x="6341" y="157158"/>
                  </a:lnTo>
                  <a:lnTo>
                    <a:pt x="17147" y="201187"/>
                  </a:lnTo>
                  <a:lnTo>
                    <a:pt x="25887" y="236282"/>
                  </a:lnTo>
                  <a:lnTo>
                    <a:pt x="37729" y="278958"/>
                  </a:lnTo>
                  <a:lnTo>
                    <a:pt x="49952" y="322447"/>
                  </a:lnTo>
                  <a:lnTo>
                    <a:pt x="52550" y="359068"/>
                  </a:lnTo>
                  <a:lnTo>
                    <a:pt x="52596" y="320714"/>
                  </a:lnTo>
                  <a:lnTo>
                    <a:pt x="52596" y="286043"/>
                  </a:lnTo>
                  <a:lnTo>
                    <a:pt x="52596" y="246013"/>
                  </a:lnTo>
                  <a:lnTo>
                    <a:pt x="52596" y="202312"/>
                  </a:lnTo>
                  <a:lnTo>
                    <a:pt x="52596" y="167274"/>
                  </a:lnTo>
                  <a:lnTo>
                    <a:pt x="52596" y="132749"/>
                  </a:lnTo>
                  <a:lnTo>
                    <a:pt x="52596" y="91267"/>
                  </a:lnTo>
                  <a:lnTo>
                    <a:pt x="52596" y="47625"/>
                  </a:lnTo>
                  <a:lnTo>
                    <a:pt x="52596" y="20774"/>
                  </a:lnTo>
                  <a:lnTo>
                    <a:pt x="55242" y="13686"/>
                  </a:lnTo>
                  <a:lnTo>
                    <a:pt x="58733" y="7229"/>
                  </a:lnTo>
                  <a:lnTo>
                    <a:pt x="60284" y="1052"/>
                  </a:lnTo>
                  <a:lnTo>
                    <a:pt x="61690" y="0"/>
                  </a:lnTo>
                  <a:lnTo>
                    <a:pt x="63620" y="291"/>
                  </a:lnTo>
                  <a:lnTo>
                    <a:pt x="71076" y="5440"/>
                  </a:lnTo>
                  <a:lnTo>
                    <a:pt x="82215" y="18542"/>
                  </a:lnTo>
                  <a:lnTo>
                    <a:pt x="108531" y="58186"/>
                  </a:lnTo>
                  <a:lnTo>
                    <a:pt x="123323" y="95942"/>
                  </a:lnTo>
                  <a:lnTo>
                    <a:pt x="132753" y="129693"/>
                  </a:lnTo>
                  <a:lnTo>
                    <a:pt x="144828" y="171913"/>
                  </a:lnTo>
                  <a:lnTo>
                    <a:pt x="150296" y="214523"/>
                  </a:lnTo>
                  <a:lnTo>
                    <a:pt x="150809" y="248629"/>
                  </a:lnTo>
                  <a:lnTo>
                    <a:pt x="149821" y="250379"/>
                  </a:lnTo>
                  <a:lnTo>
                    <a:pt x="148171" y="251546"/>
                  </a:lnTo>
                  <a:lnTo>
                    <a:pt x="146078" y="252324"/>
                  </a:lnTo>
                  <a:lnTo>
                    <a:pt x="144683" y="251851"/>
                  </a:lnTo>
                  <a:lnTo>
                    <a:pt x="143753" y="250543"/>
                  </a:lnTo>
                  <a:lnTo>
                    <a:pt x="142444" y="243962"/>
                  </a:lnTo>
                  <a:lnTo>
                    <a:pt x="141915" y="206842"/>
                  </a:lnTo>
                  <a:lnTo>
                    <a:pt x="142891" y="182727"/>
                  </a:lnTo>
                  <a:lnTo>
                    <a:pt x="154323" y="145390"/>
                  </a:lnTo>
                  <a:lnTo>
                    <a:pt x="171397" y="101900"/>
                  </a:lnTo>
                  <a:lnTo>
                    <a:pt x="192668" y="65525"/>
                  </a:lnTo>
                  <a:lnTo>
                    <a:pt x="214958" y="46195"/>
                  </a:lnTo>
                  <a:lnTo>
                    <a:pt x="224306" y="42513"/>
                  </a:lnTo>
                  <a:lnTo>
                    <a:pt x="229578" y="41531"/>
                  </a:lnTo>
                  <a:lnTo>
                    <a:pt x="238080" y="43086"/>
                  </a:lnTo>
                  <a:lnTo>
                    <a:pt x="256363" y="52169"/>
                  </a:lnTo>
                  <a:lnTo>
                    <a:pt x="264868" y="60382"/>
                  </a:lnTo>
                  <a:lnTo>
                    <a:pt x="275234" y="78808"/>
                  </a:lnTo>
                  <a:lnTo>
                    <a:pt x="292365" y="116442"/>
                  </a:lnTo>
                  <a:lnTo>
                    <a:pt x="304327" y="150430"/>
                  </a:lnTo>
                  <a:lnTo>
                    <a:pt x="314155" y="185635"/>
                  </a:lnTo>
                  <a:lnTo>
                    <a:pt x="318611" y="225943"/>
                  </a:lnTo>
                  <a:lnTo>
                    <a:pt x="324671" y="259824"/>
                  </a:lnTo>
                  <a:lnTo>
                    <a:pt x="328479" y="303083"/>
                  </a:lnTo>
                  <a:lnTo>
                    <a:pt x="329334" y="344517"/>
                  </a:lnTo>
                  <a:lnTo>
                    <a:pt x="329380" y="353033"/>
                  </a:lnTo>
                  <a:lnTo>
                    <a:pt x="330384" y="355701"/>
                  </a:lnTo>
                  <a:lnTo>
                    <a:pt x="332046" y="357479"/>
                  </a:lnTo>
                  <a:lnTo>
                    <a:pt x="338346" y="3610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10"/>
            <p:cNvSpPr/>
            <p:nvPr/>
          </p:nvSpPr>
          <p:spPr>
            <a:xfrm>
              <a:off x="3414998" y="5965031"/>
              <a:ext cx="22765" cy="437556"/>
            </a:xfrm>
            <a:custGeom>
              <a:avLst/>
              <a:gdLst/>
              <a:ahLst/>
              <a:cxnLst/>
              <a:rect l="0" t="0" r="0" b="0"/>
              <a:pathLst>
                <a:path w="22765" h="437556">
                  <a:moveTo>
                    <a:pt x="14002" y="0"/>
                  </a:moveTo>
                  <a:lnTo>
                    <a:pt x="6314" y="0"/>
                  </a:lnTo>
                  <a:lnTo>
                    <a:pt x="5900" y="992"/>
                  </a:lnTo>
                  <a:lnTo>
                    <a:pt x="5440" y="4740"/>
                  </a:lnTo>
                  <a:lnTo>
                    <a:pt x="2590" y="9713"/>
                  </a:lnTo>
                  <a:lnTo>
                    <a:pt x="440" y="12429"/>
                  </a:lnTo>
                  <a:lnTo>
                    <a:pt x="0" y="16223"/>
                  </a:lnTo>
                  <a:lnTo>
                    <a:pt x="5488" y="55132"/>
                  </a:lnTo>
                  <a:lnTo>
                    <a:pt x="12026" y="92250"/>
                  </a:lnTo>
                  <a:lnTo>
                    <a:pt x="13416" y="128537"/>
                  </a:lnTo>
                  <a:lnTo>
                    <a:pt x="16474" y="170707"/>
                  </a:lnTo>
                  <a:lnTo>
                    <a:pt x="21018" y="211975"/>
                  </a:lnTo>
                  <a:lnTo>
                    <a:pt x="22365" y="251984"/>
                  </a:lnTo>
                  <a:lnTo>
                    <a:pt x="22764" y="292613"/>
                  </a:lnTo>
                  <a:lnTo>
                    <a:pt x="20236" y="329786"/>
                  </a:lnTo>
                  <a:lnTo>
                    <a:pt x="15233" y="373162"/>
                  </a:lnTo>
                  <a:lnTo>
                    <a:pt x="14074" y="415083"/>
                  </a:lnTo>
                  <a:lnTo>
                    <a:pt x="14002" y="437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11"/>
            <p:cNvSpPr/>
            <p:nvPr/>
          </p:nvSpPr>
          <p:spPr>
            <a:xfrm>
              <a:off x="3272050" y="6027539"/>
              <a:ext cx="5146" cy="17860"/>
            </a:xfrm>
            <a:custGeom>
              <a:avLst/>
              <a:gdLst/>
              <a:ahLst/>
              <a:cxnLst/>
              <a:rect l="0" t="0" r="0" b="0"/>
              <a:pathLst>
                <a:path w="5146" h="17860">
                  <a:moveTo>
                    <a:pt x="5145" y="0"/>
                  </a:moveTo>
                  <a:lnTo>
                    <a:pt x="405" y="0"/>
                  </a:lnTo>
                  <a:lnTo>
                    <a:pt x="0" y="992"/>
                  </a:lnTo>
                  <a:lnTo>
                    <a:pt x="3835" y="9713"/>
                  </a:lnTo>
                  <a:lnTo>
                    <a:pt x="5145" y="17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12"/>
            <p:cNvSpPr/>
            <p:nvPr/>
          </p:nvSpPr>
          <p:spPr>
            <a:xfrm>
              <a:off x="3491507" y="6108442"/>
              <a:ext cx="214314" cy="284178"/>
            </a:xfrm>
            <a:custGeom>
              <a:avLst/>
              <a:gdLst/>
              <a:ahLst/>
              <a:cxnLst/>
              <a:rect l="0" t="0" r="0" b="0"/>
              <a:pathLst>
                <a:path w="214314" h="284178">
                  <a:moveTo>
                    <a:pt x="0" y="124479"/>
                  </a:moveTo>
                  <a:lnTo>
                    <a:pt x="0" y="129220"/>
                  </a:lnTo>
                  <a:lnTo>
                    <a:pt x="993" y="130616"/>
                  </a:lnTo>
                  <a:lnTo>
                    <a:pt x="2647" y="131547"/>
                  </a:lnTo>
                  <a:lnTo>
                    <a:pt x="42241" y="141065"/>
                  </a:lnTo>
                  <a:lnTo>
                    <a:pt x="65597" y="141095"/>
                  </a:lnTo>
                  <a:lnTo>
                    <a:pt x="109809" y="124233"/>
                  </a:lnTo>
                  <a:lnTo>
                    <a:pt x="129441" y="115476"/>
                  </a:lnTo>
                  <a:lnTo>
                    <a:pt x="162207" y="87022"/>
                  </a:lnTo>
                  <a:lnTo>
                    <a:pt x="166350" y="77735"/>
                  </a:lnTo>
                  <a:lnTo>
                    <a:pt x="177159" y="38037"/>
                  </a:lnTo>
                  <a:lnTo>
                    <a:pt x="175311" y="28844"/>
                  </a:lnTo>
                  <a:lnTo>
                    <a:pt x="168692" y="18091"/>
                  </a:lnTo>
                  <a:lnTo>
                    <a:pt x="157566" y="5568"/>
                  </a:lnTo>
                  <a:lnTo>
                    <a:pt x="151720" y="2177"/>
                  </a:lnTo>
                  <a:lnTo>
                    <a:pt x="139883" y="0"/>
                  </a:lnTo>
                  <a:lnTo>
                    <a:pt x="120860" y="562"/>
                  </a:lnTo>
                  <a:lnTo>
                    <a:pt x="109610" y="4252"/>
                  </a:lnTo>
                  <a:lnTo>
                    <a:pt x="80299" y="27275"/>
                  </a:lnTo>
                  <a:lnTo>
                    <a:pt x="69423" y="39606"/>
                  </a:lnTo>
                  <a:lnTo>
                    <a:pt x="51121" y="80414"/>
                  </a:lnTo>
                  <a:lnTo>
                    <a:pt x="45927" y="116657"/>
                  </a:lnTo>
                  <a:lnTo>
                    <a:pt x="47548" y="158359"/>
                  </a:lnTo>
                  <a:lnTo>
                    <a:pt x="57084" y="186442"/>
                  </a:lnTo>
                  <a:lnTo>
                    <a:pt x="84798" y="230571"/>
                  </a:lnTo>
                  <a:lnTo>
                    <a:pt x="127205" y="268984"/>
                  </a:lnTo>
                  <a:lnTo>
                    <a:pt x="145619" y="279964"/>
                  </a:lnTo>
                  <a:lnTo>
                    <a:pt x="169619" y="284177"/>
                  </a:lnTo>
                  <a:lnTo>
                    <a:pt x="181550" y="283761"/>
                  </a:lnTo>
                  <a:lnTo>
                    <a:pt x="214313" y="276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843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8919</TotalTime>
  <Words>174</Words>
  <Application>Microsoft Office PowerPoint</Application>
  <PresentationFormat>On-screen Show (4:3)</PresentationFormat>
  <Paragraphs>30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Bradley Hand ITC TT-Bold</vt:lpstr>
      <vt:lpstr>Calibri</vt:lpstr>
      <vt:lpstr>Cambria</vt:lpstr>
      <vt:lpstr>Rage Italic</vt:lpstr>
      <vt:lpstr>Times New Roman</vt:lpstr>
      <vt:lpstr>Wingdings</vt:lpstr>
      <vt:lpstr>Sketchbook</vt:lpstr>
      <vt:lpstr>Motion</vt:lpstr>
      <vt:lpstr>Motion</vt:lpstr>
      <vt:lpstr>Distance vs. Displacement</vt:lpstr>
      <vt:lpstr>Speed</vt:lpstr>
      <vt:lpstr>Average Speed vs. instantaneous speed </vt:lpstr>
      <vt:lpstr>Calculating Speed</vt:lpstr>
      <vt:lpstr>Velocity</vt:lpstr>
      <vt:lpstr>Practice Problem: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Lauren Marrone</dc:creator>
  <cp:lastModifiedBy>Nicole M. Trahan</cp:lastModifiedBy>
  <cp:revision>26</cp:revision>
  <dcterms:created xsi:type="dcterms:W3CDTF">2013-03-12T23:37:40Z</dcterms:created>
  <dcterms:modified xsi:type="dcterms:W3CDTF">2017-01-17T14:31:45Z</dcterms:modified>
</cp:coreProperties>
</file>