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5C03B8-84C5-4AD3-89F4-2258CEE358FF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4B360A-942F-4522-9C66-8F9E3ADC3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5C03B8-84C5-4AD3-89F4-2258CEE358FF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4B360A-942F-4522-9C66-8F9E3ADC3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5C03B8-84C5-4AD3-89F4-2258CEE358FF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4B360A-942F-4522-9C66-8F9E3ADC3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5C03B8-84C5-4AD3-89F4-2258CEE358FF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4B360A-942F-4522-9C66-8F9E3ADC3B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5C03B8-84C5-4AD3-89F4-2258CEE358FF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4B360A-942F-4522-9C66-8F9E3ADC3B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5C03B8-84C5-4AD3-89F4-2258CEE358FF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4B360A-942F-4522-9C66-8F9E3ADC3B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5C03B8-84C5-4AD3-89F4-2258CEE358FF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4B360A-942F-4522-9C66-8F9E3ADC3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5C03B8-84C5-4AD3-89F4-2258CEE358FF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4B360A-942F-4522-9C66-8F9E3ADC3B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5C03B8-84C5-4AD3-89F4-2258CEE358FF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4B360A-942F-4522-9C66-8F9E3ADC3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75C03B8-84C5-4AD3-89F4-2258CEE358FF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4B360A-942F-4522-9C66-8F9E3ADC3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5C03B8-84C5-4AD3-89F4-2258CEE358FF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84B360A-942F-4522-9C66-8F9E3ADC3B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75C03B8-84C5-4AD3-89F4-2258CEE358FF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84B360A-942F-4522-9C66-8F9E3ADC3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Atoms, Ions, and Molecules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How are ions formed?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What are the similarities and differences of ionic and covalent bonds?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Atom – smallest basic unit of matter</a:t>
            </a:r>
          </a:p>
          <a:p>
            <a:pPr lvl="1"/>
            <a:r>
              <a:rPr lang="en-US" dirty="0" smtClean="0"/>
              <a:t>Protons and neutrons located in nucleus</a:t>
            </a:r>
          </a:p>
          <a:p>
            <a:pPr lvl="1"/>
            <a:r>
              <a:rPr lang="en-US" dirty="0" smtClean="0"/>
              <a:t>Electrons located in valence shells (energy levels) outside nucleus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Elements are particular types of atoms</a:t>
            </a:r>
          </a:p>
          <a:p>
            <a:pPr lvl="1"/>
            <a:r>
              <a:rPr lang="en-US" dirty="0" smtClean="0"/>
              <a:t>Carbon, Hydrogen, Oxygen, and Nitrogen make up 96% of living things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Living things consist of atoms of different elements</a:t>
            </a:r>
            <a:endParaRPr lang="en-US" dirty="0"/>
          </a:p>
        </p:txBody>
      </p:sp>
      <p:pic>
        <p:nvPicPr>
          <p:cNvPr id="4" name="Picture 3" descr="carbon atom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2667001"/>
            <a:ext cx="2495550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Compounds</a:t>
            </a:r>
          </a:p>
          <a:p>
            <a:pPr lvl="1"/>
            <a:r>
              <a:rPr lang="en-US" dirty="0" smtClean="0"/>
              <a:t>Substance made when different elements are bonded together</a:t>
            </a:r>
          </a:p>
          <a:p>
            <a:pPr lvl="1"/>
            <a:r>
              <a:rPr lang="en-US" dirty="0" smtClean="0"/>
              <a:t>Examples: CO</a:t>
            </a:r>
            <a:r>
              <a:rPr lang="en-US" baseline="-25000" dirty="0" smtClean="0"/>
              <a:t>2</a:t>
            </a:r>
            <a:r>
              <a:rPr lang="en-US" dirty="0" smtClean="0"/>
              <a:t>,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Living things consist of atoms of different elements</a:t>
            </a:r>
            <a:endParaRPr lang="en-US" dirty="0"/>
          </a:p>
        </p:txBody>
      </p:sp>
      <p:pic>
        <p:nvPicPr>
          <p:cNvPr id="4" name="Picture 3" descr="carbon dioxi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3276600"/>
            <a:ext cx="3657600" cy="3048000"/>
          </a:xfrm>
          <a:prstGeom prst="rect">
            <a:avLst/>
          </a:prstGeom>
        </p:spPr>
      </p:pic>
      <p:pic>
        <p:nvPicPr>
          <p:cNvPr id="5" name="Picture 4" descr="water_molecul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124200"/>
            <a:ext cx="3323617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077200" cy="5224272"/>
          </a:xfrm>
        </p:spPr>
        <p:txBody>
          <a:bodyPr>
            <a:normAutofit/>
          </a:bodyPr>
          <a:lstStyle/>
          <a:p>
            <a:r>
              <a:rPr lang="en-US" dirty="0" smtClean="0"/>
              <a:t> Ionic Bond</a:t>
            </a:r>
          </a:p>
          <a:p>
            <a:pPr lvl="1"/>
            <a:r>
              <a:rPr lang="en-US" dirty="0" smtClean="0"/>
              <a:t>Ions form when atoms lose or gain electrons</a:t>
            </a:r>
          </a:p>
          <a:p>
            <a:pPr lvl="1"/>
            <a:r>
              <a:rPr lang="en-US" dirty="0" smtClean="0"/>
              <a:t>Atoms are more stable when their outer energy level is full </a:t>
            </a:r>
          </a:p>
          <a:p>
            <a:pPr lvl="1"/>
            <a:r>
              <a:rPr lang="en-US" dirty="0" smtClean="0"/>
              <a:t>An atom with an energy level almost full will gain electrons </a:t>
            </a:r>
          </a:p>
          <a:p>
            <a:pPr lvl="2"/>
            <a:r>
              <a:rPr lang="en-US" dirty="0" smtClean="0"/>
              <a:t>It will become negatively charged</a:t>
            </a:r>
          </a:p>
          <a:p>
            <a:pPr lvl="1"/>
            <a:r>
              <a:rPr lang="en-US" dirty="0" smtClean="0"/>
              <a:t>An atom with an energy level almost empty will lose electrons </a:t>
            </a:r>
          </a:p>
          <a:p>
            <a:pPr lvl="2"/>
            <a:r>
              <a:rPr lang="en-US" dirty="0" smtClean="0"/>
              <a:t>It will become positively charged</a:t>
            </a:r>
          </a:p>
          <a:p>
            <a:pPr lvl="1"/>
            <a:r>
              <a:rPr lang="en-US" dirty="0" smtClean="0"/>
              <a:t>Negative and positive charges attract each other and form a bond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Bonds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onic bonding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828800"/>
            <a:ext cx="8171924" cy="35814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Bonding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Covalent Bond</a:t>
            </a:r>
          </a:p>
          <a:p>
            <a:pPr lvl="1"/>
            <a:r>
              <a:rPr lang="en-US" dirty="0" smtClean="0"/>
              <a:t>Atoms share electrons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Molecules from when two or more atoms are held together by a covalent bond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Bonds</a:t>
            </a:r>
            <a:endParaRPr lang="en-US" dirty="0"/>
          </a:p>
        </p:txBody>
      </p:sp>
      <p:pic>
        <p:nvPicPr>
          <p:cNvPr id="4" name="Picture 3" descr="covalent_bondin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2362199"/>
            <a:ext cx="3810000" cy="26175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359</TotalTime>
  <Words>190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Atoms, Ions, and Molecules</vt:lpstr>
      <vt:lpstr>Living things consist of atoms of different elements</vt:lpstr>
      <vt:lpstr>Living things consist of atoms of different elements</vt:lpstr>
      <vt:lpstr>Types of Bonds</vt:lpstr>
      <vt:lpstr>Ionic Bonding</vt:lpstr>
      <vt:lpstr>Types of Bonds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Atoms, Ions, and Molecules</dc:title>
  <dc:creator>Kelly Rock</dc:creator>
  <cp:lastModifiedBy>FCBOE</cp:lastModifiedBy>
  <cp:revision>29</cp:revision>
  <dcterms:created xsi:type="dcterms:W3CDTF">2011-08-18T14:34:07Z</dcterms:created>
  <dcterms:modified xsi:type="dcterms:W3CDTF">2015-08-02T16:39:25Z</dcterms:modified>
</cp:coreProperties>
</file>