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08C8D5F-447E-4EF6-8E64-1F13FD1DF5D8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EB3B4EE-7301-4B53-8DEB-6C491828CE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C8D5F-447E-4EF6-8E64-1F13FD1DF5D8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3B4EE-7301-4B53-8DEB-6C491828C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C8D5F-447E-4EF6-8E64-1F13FD1DF5D8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3B4EE-7301-4B53-8DEB-6C491828C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C8D5F-447E-4EF6-8E64-1F13FD1DF5D8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3B4EE-7301-4B53-8DEB-6C491828C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08C8D5F-447E-4EF6-8E64-1F13FD1DF5D8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EB3B4EE-7301-4B53-8DEB-6C491828CE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C8D5F-447E-4EF6-8E64-1F13FD1DF5D8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EB3B4EE-7301-4B53-8DEB-6C491828CE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C8D5F-447E-4EF6-8E64-1F13FD1DF5D8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EB3B4EE-7301-4B53-8DEB-6C491828C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C8D5F-447E-4EF6-8E64-1F13FD1DF5D8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3B4EE-7301-4B53-8DEB-6C491828CE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C8D5F-447E-4EF6-8E64-1F13FD1DF5D8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3B4EE-7301-4B53-8DEB-6C491828C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08C8D5F-447E-4EF6-8E64-1F13FD1DF5D8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EB3B4EE-7301-4B53-8DEB-6C491828CE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08C8D5F-447E-4EF6-8E64-1F13FD1DF5D8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EB3B4EE-7301-4B53-8DEB-6C491828CE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08C8D5F-447E-4EF6-8E64-1F13FD1DF5D8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EB3B4EE-7301-4B53-8DEB-6C491828CE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Characterization of Biomes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What characteristics are used in classifying biomes?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Biomes are communities of organisms characterized by climate conditions and plant communities</a:t>
            </a:r>
          </a:p>
          <a:p>
            <a:r>
              <a:rPr lang="en-US" dirty="0" smtClean="0"/>
              <a:t>Climate is the weather of a region	</a:t>
            </a:r>
          </a:p>
          <a:p>
            <a:pPr lvl="1"/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Sunlight</a:t>
            </a:r>
          </a:p>
          <a:p>
            <a:pPr lvl="1"/>
            <a:r>
              <a:rPr lang="en-US" dirty="0" smtClean="0"/>
              <a:t>Water </a:t>
            </a:r>
          </a:p>
          <a:p>
            <a:pPr lvl="1"/>
            <a:r>
              <a:rPr lang="en-US" dirty="0" smtClean="0"/>
              <a:t>Wind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that Shape Climates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Sunlight</a:t>
            </a:r>
          </a:p>
          <a:p>
            <a:pPr lvl="1"/>
            <a:r>
              <a:rPr lang="en-US" dirty="0" smtClean="0"/>
              <a:t>Area of Earth that receives most direct rays is heated the most</a:t>
            </a:r>
          </a:p>
          <a:p>
            <a:r>
              <a:rPr lang="en-US" dirty="0" smtClean="0"/>
              <a:t>Air and Water Movement</a:t>
            </a:r>
          </a:p>
          <a:p>
            <a:pPr lvl="1"/>
            <a:r>
              <a:rPr lang="en-US" dirty="0" smtClean="0"/>
              <a:t>As sun hits Earth, air and water are heated and begin to move</a:t>
            </a:r>
          </a:p>
          <a:p>
            <a:pPr lvl="1"/>
            <a:r>
              <a:rPr lang="en-US" dirty="0" smtClean="0"/>
              <a:t>This forms currents and develops patterns of precipitation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1143000"/>
          </a:xfrm>
        </p:spPr>
        <p:txBody>
          <a:bodyPr/>
          <a:lstStyle/>
          <a:p>
            <a:r>
              <a:rPr lang="en-US" dirty="0" smtClean="0"/>
              <a:t>Factors that Shape Climates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4343717"/>
          </a:xfrm>
        </p:spPr>
        <p:txBody>
          <a:bodyPr/>
          <a:lstStyle/>
          <a:p>
            <a:r>
              <a:rPr lang="en-US" dirty="0" smtClean="0"/>
              <a:t>Landmasses</a:t>
            </a:r>
          </a:p>
          <a:p>
            <a:pPr lvl="1"/>
            <a:r>
              <a:rPr lang="en-US" dirty="0" smtClean="0"/>
              <a:t>Location of area</a:t>
            </a:r>
          </a:p>
          <a:p>
            <a:pPr lvl="1"/>
            <a:r>
              <a:rPr lang="en-US" dirty="0" smtClean="0"/>
              <a:t>Mountain ranges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483</TotalTime>
  <Words>84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Characterization of Biomes</vt:lpstr>
      <vt:lpstr>Biomes</vt:lpstr>
      <vt:lpstr>Factors that Shape Climates</vt:lpstr>
      <vt:lpstr>Factors that Shape Climates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Characterization of Biomes</dc:title>
  <dc:creator>Kelly Rock</dc:creator>
  <cp:lastModifiedBy>FCBOE</cp:lastModifiedBy>
  <cp:revision>44</cp:revision>
  <dcterms:created xsi:type="dcterms:W3CDTF">2009-10-07T19:59:07Z</dcterms:created>
  <dcterms:modified xsi:type="dcterms:W3CDTF">2015-10-13T15:01:48Z</dcterms:modified>
</cp:coreProperties>
</file>