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D70E88-4DC9-4C41-AA08-F6F6495EF2E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CB95FC-551D-49EB-AC7E-689BF25C2CE5}">
      <dgm:prSet phldrT="[Text]"/>
      <dgm:spPr/>
      <dgm:t>
        <a:bodyPr/>
        <a:lstStyle/>
        <a:p>
          <a:r>
            <a:rPr lang="en-US" dirty="0" smtClean="0"/>
            <a:t>Biosphere</a:t>
          </a:r>
          <a:endParaRPr lang="en-US" dirty="0"/>
        </a:p>
      </dgm:t>
    </dgm:pt>
    <dgm:pt modelId="{641ED832-6606-440A-8DF7-65869329B17D}" type="parTrans" cxnId="{B6B048DE-99B0-47EF-A3BB-C2C9C729AEBD}">
      <dgm:prSet/>
      <dgm:spPr/>
      <dgm:t>
        <a:bodyPr/>
        <a:lstStyle/>
        <a:p>
          <a:endParaRPr lang="en-US"/>
        </a:p>
      </dgm:t>
    </dgm:pt>
    <dgm:pt modelId="{C754A787-B516-4B63-8C33-B989ABFD5AFF}" type="sibTrans" cxnId="{B6B048DE-99B0-47EF-A3BB-C2C9C729AEBD}">
      <dgm:prSet/>
      <dgm:spPr/>
      <dgm:t>
        <a:bodyPr/>
        <a:lstStyle/>
        <a:p>
          <a:endParaRPr lang="en-US"/>
        </a:p>
      </dgm:t>
    </dgm:pt>
    <dgm:pt modelId="{7672615C-6770-4F2E-97AF-081F4CEE47B4}">
      <dgm:prSet phldrT="[Text]"/>
      <dgm:spPr/>
      <dgm:t>
        <a:bodyPr/>
        <a:lstStyle/>
        <a:p>
          <a:r>
            <a:rPr lang="en-US" dirty="0" smtClean="0"/>
            <a:t>All ecosystems</a:t>
          </a:r>
          <a:endParaRPr lang="en-US" dirty="0"/>
        </a:p>
      </dgm:t>
    </dgm:pt>
    <dgm:pt modelId="{38813042-483C-4881-A7F0-4E8749D35F4F}" type="parTrans" cxnId="{5E7FB4F0-07B5-42F2-8B28-048AC655531E}">
      <dgm:prSet/>
      <dgm:spPr/>
      <dgm:t>
        <a:bodyPr/>
        <a:lstStyle/>
        <a:p>
          <a:endParaRPr lang="en-US"/>
        </a:p>
      </dgm:t>
    </dgm:pt>
    <dgm:pt modelId="{19D399A9-6841-4419-8CAE-215265CC78B3}" type="sibTrans" cxnId="{5E7FB4F0-07B5-42F2-8B28-048AC655531E}">
      <dgm:prSet/>
      <dgm:spPr/>
      <dgm:t>
        <a:bodyPr/>
        <a:lstStyle/>
        <a:p>
          <a:endParaRPr lang="en-US"/>
        </a:p>
      </dgm:t>
    </dgm:pt>
    <dgm:pt modelId="{76FAB2F2-0DA1-47D9-986E-B192EE606D21}">
      <dgm:prSet phldrT="[Text]"/>
      <dgm:spPr/>
      <dgm:t>
        <a:bodyPr/>
        <a:lstStyle/>
        <a:p>
          <a:r>
            <a:rPr lang="en-US" dirty="0" smtClean="0"/>
            <a:t>Ecosystem</a:t>
          </a:r>
          <a:endParaRPr lang="en-US" dirty="0"/>
        </a:p>
      </dgm:t>
    </dgm:pt>
    <dgm:pt modelId="{0862F0EB-EE43-4F1B-B4FB-292A71F57C60}" type="parTrans" cxnId="{8F13F042-612C-452E-9E6B-ACCE13C5F34D}">
      <dgm:prSet/>
      <dgm:spPr/>
      <dgm:t>
        <a:bodyPr/>
        <a:lstStyle/>
        <a:p>
          <a:endParaRPr lang="en-US"/>
        </a:p>
      </dgm:t>
    </dgm:pt>
    <dgm:pt modelId="{05FE644A-9EB2-4ADB-89B2-43157BF8F3A3}" type="sibTrans" cxnId="{8F13F042-612C-452E-9E6B-ACCE13C5F34D}">
      <dgm:prSet/>
      <dgm:spPr/>
      <dgm:t>
        <a:bodyPr/>
        <a:lstStyle/>
        <a:p>
          <a:endParaRPr lang="en-US"/>
        </a:p>
      </dgm:t>
    </dgm:pt>
    <dgm:pt modelId="{3D47196E-40BF-454A-83A9-153AECCE1406}">
      <dgm:prSet phldrT="[Text]"/>
      <dgm:spPr/>
      <dgm:t>
        <a:bodyPr/>
        <a:lstStyle/>
        <a:p>
          <a:r>
            <a:rPr lang="en-US" dirty="0" smtClean="0"/>
            <a:t>Communities and their nonliving parts</a:t>
          </a:r>
          <a:endParaRPr lang="en-US" dirty="0"/>
        </a:p>
      </dgm:t>
    </dgm:pt>
    <dgm:pt modelId="{C2F85857-BD6A-4D63-959E-3DA03E564BA0}" type="parTrans" cxnId="{8BBAC0A7-C5AF-4337-96B4-EB4B48E0F4A4}">
      <dgm:prSet/>
      <dgm:spPr/>
      <dgm:t>
        <a:bodyPr/>
        <a:lstStyle/>
        <a:p>
          <a:endParaRPr lang="en-US"/>
        </a:p>
      </dgm:t>
    </dgm:pt>
    <dgm:pt modelId="{FB250A3F-A64D-4566-80B9-9549D500938F}" type="sibTrans" cxnId="{8BBAC0A7-C5AF-4337-96B4-EB4B48E0F4A4}">
      <dgm:prSet/>
      <dgm:spPr/>
      <dgm:t>
        <a:bodyPr/>
        <a:lstStyle/>
        <a:p>
          <a:endParaRPr lang="en-US"/>
        </a:p>
      </dgm:t>
    </dgm:pt>
    <dgm:pt modelId="{DD775AB2-9242-4DEF-9404-F09A0859E2B9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9508FBE5-6E57-4EBF-B7ED-6914E4FAB8CB}" type="parTrans" cxnId="{36B237E6-951B-4FF4-8A26-513C156DA3C3}">
      <dgm:prSet/>
      <dgm:spPr/>
      <dgm:t>
        <a:bodyPr/>
        <a:lstStyle/>
        <a:p>
          <a:endParaRPr lang="en-US"/>
        </a:p>
      </dgm:t>
    </dgm:pt>
    <dgm:pt modelId="{BA239139-7E38-40E6-B70A-A7B88FFE5CDF}" type="sibTrans" cxnId="{36B237E6-951B-4FF4-8A26-513C156DA3C3}">
      <dgm:prSet/>
      <dgm:spPr/>
      <dgm:t>
        <a:bodyPr/>
        <a:lstStyle/>
        <a:p>
          <a:endParaRPr lang="en-US"/>
        </a:p>
      </dgm:t>
    </dgm:pt>
    <dgm:pt modelId="{0EE6DA82-AABF-4374-8BED-8CE51AD9BE50}">
      <dgm:prSet phldrT="[Text]"/>
      <dgm:spPr/>
      <dgm:t>
        <a:bodyPr/>
        <a:lstStyle/>
        <a:p>
          <a:r>
            <a:rPr lang="en-US" dirty="0" smtClean="0"/>
            <a:t>Many different populations living together</a:t>
          </a:r>
          <a:endParaRPr lang="en-US" dirty="0"/>
        </a:p>
      </dgm:t>
    </dgm:pt>
    <dgm:pt modelId="{00B7703B-BE31-4AF6-9724-C821B1D0030F}" type="parTrans" cxnId="{003A5AC5-1839-41E4-8338-B76518164F2B}">
      <dgm:prSet/>
      <dgm:spPr/>
      <dgm:t>
        <a:bodyPr/>
        <a:lstStyle/>
        <a:p>
          <a:endParaRPr lang="en-US"/>
        </a:p>
      </dgm:t>
    </dgm:pt>
    <dgm:pt modelId="{652401C4-66D8-43AD-8776-8C431799F989}" type="sibTrans" cxnId="{003A5AC5-1839-41E4-8338-B76518164F2B}">
      <dgm:prSet/>
      <dgm:spPr/>
      <dgm:t>
        <a:bodyPr/>
        <a:lstStyle/>
        <a:p>
          <a:endParaRPr lang="en-US"/>
        </a:p>
      </dgm:t>
    </dgm:pt>
    <dgm:pt modelId="{797851A7-F1A2-454C-827A-DAD0EDCB18B6}">
      <dgm:prSet/>
      <dgm:spPr/>
      <dgm:t>
        <a:bodyPr/>
        <a:lstStyle/>
        <a:p>
          <a:r>
            <a:rPr lang="en-US" dirty="0" smtClean="0"/>
            <a:t>Population</a:t>
          </a:r>
          <a:endParaRPr lang="en-US" dirty="0"/>
        </a:p>
      </dgm:t>
    </dgm:pt>
    <dgm:pt modelId="{DFB87DAE-37C6-4E32-B251-7D8EB7241A85}" type="parTrans" cxnId="{EBCFE94A-369F-4E81-8E0D-12B46FBF747A}">
      <dgm:prSet/>
      <dgm:spPr/>
      <dgm:t>
        <a:bodyPr/>
        <a:lstStyle/>
        <a:p>
          <a:endParaRPr lang="en-US"/>
        </a:p>
      </dgm:t>
    </dgm:pt>
    <dgm:pt modelId="{3CD192D7-9A76-4726-9E81-618F6DED81D3}" type="sibTrans" cxnId="{EBCFE94A-369F-4E81-8E0D-12B46FBF747A}">
      <dgm:prSet/>
      <dgm:spPr/>
      <dgm:t>
        <a:bodyPr/>
        <a:lstStyle/>
        <a:p>
          <a:endParaRPr lang="en-US"/>
        </a:p>
      </dgm:t>
    </dgm:pt>
    <dgm:pt modelId="{D7521D2F-7328-4517-9D68-9D22D383E15A}">
      <dgm:prSet/>
      <dgm:spPr/>
      <dgm:t>
        <a:bodyPr/>
        <a:lstStyle/>
        <a:p>
          <a:r>
            <a:rPr lang="en-US" dirty="0" smtClean="0"/>
            <a:t>Group of cells</a:t>
          </a:r>
          <a:endParaRPr lang="en-US" dirty="0"/>
        </a:p>
      </dgm:t>
    </dgm:pt>
    <dgm:pt modelId="{AA80FF7B-C11B-489F-A5C5-D449687D95A6}" type="parTrans" cxnId="{73F392EC-9184-4BFF-A765-07E20671D5E8}">
      <dgm:prSet/>
      <dgm:spPr/>
      <dgm:t>
        <a:bodyPr/>
        <a:lstStyle/>
        <a:p>
          <a:endParaRPr lang="en-US"/>
        </a:p>
      </dgm:t>
    </dgm:pt>
    <dgm:pt modelId="{D83EC9EC-B477-47EE-B82D-7AEABF367487}" type="sibTrans" cxnId="{73F392EC-9184-4BFF-A765-07E20671D5E8}">
      <dgm:prSet/>
      <dgm:spPr/>
      <dgm:t>
        <a:bodyPr/>
        <a:lstStyle/>
        <a:p>
          <a:endParaRPr lang="en-US"/>
        </a:p>
      </dgm:t>
    </dgm:pt>
    <dgm:pt modelId="{454C8419-02F1-48A0-B32B-7AA8BD3D52AB}">
      <dgm:prSet/>
      <dgm:spPr/>
      <dgm:t>
        <a:bodyPr/>
        <a:lstStyle/>
        <a:p>
          <a:r>
            <a:rPr lang="en-US" dirty="0" smtClean="0"/>
            <a:t>Organism</a:t>
          </a:r>
          <a:endParaRPr lang="en-US" dirty="0"/>
        </a:p>
      </dgm:t>
    </dgm:pt>
    <dgm:pt modelId="{E88E3C4A-C0ED-4F9B-A59E-2FBC3F1A4872}" type="parTrans" cxnId="{D45165E7-886A-487F-9A99-E566CFBE7554}">
      <dgm:prSet/>
      <dgm:spPr/>
      <dgm:t>
        <a:bodyPr/>
        <a:lstStyle/>
        <a:p>
          <a:endParaRPr lang="en-US"/>
        </a:p>
      </dgm:t>
    </dgm:pt>
    <dgm:pt modelId="{C0D00016-FAF7-41AA-8621-B68F25EC6222}" type="sibTrans" cxnId="{D45165E7-886A-487F-9A99-E566CFBE7554}">
      <dgm:prSet/>
      <dgm:spPr/>
      <dgm:t>
        <a:bodyPr/>
        <a:lstStyle/>
        <a:p>
          <a:endParaRPr lang="en-US"/>
        </a:p>
      </dgm:t>
    </dgm:pt>
    <dgm:pt modelId="{E35B3798-BF18-4D5B-AEB2-2812DA29CDEA}">
      <dgm:prSet/>
      <dgm:spPr/>
      <dgm:t>
        <a:bodyPr/>
        <a:lstStyle/>
        <a:p>
          <a:r>
            <a:rPr lang="en-US" dirty="0" smtClean="0"/>
            <a:t>Cells</a:t>
          </a:r>
          <a:endParaRPr lang="en-US" dirty="0"/>
        </a:p>
      </dgm:t>
    </dgm:pt>
    <dgm:pt modelId="{2E26BA04-4DBF-41D4-A9AB-7447A9FAF5B0}" type="parTrans" cxnId="{5D926CDF-9AF9-4026-8BCC-807933442C9A}">
      <dgm:prSet/>
      <dgm:spPr/>
      <dgm:t>
        <a:bodyPr/>
        <a:lstStyle/>
        <a:p>
          <a:endParaRPr lang="en-US"/>
        </a:p>
      </dgm:t>
    </dgm:pt>
    <dgm:pt modelId="{A0C72F46-B6A0-4D1B-938E-B71C6FE1D6C0}" type="sibTrans" cxnId="{5D926CDF-9AF9-4026-8BCC-807933442C9A}">
      <dgm:prSet/>
      <dgm:spPr/>
      <dgm:t>
        <a:bodyPr/>
        <a:lstStyle/>
        <a:p>
          <a:endParaRPr lang="en-US"/>
        </a:p>
      </dgm:t>
    </dgm:pt>
    <dgm:pt modelId="{1A9594C1-8778-49EF-957F-DAFA1D61FA94}">
      <dgm:prSet/>
      <dgm:spPr/>
      <dgm:t>
        <a:bodyPr/>
        <a:lstStyle/>
        <a:p>
          <a:r>
            <a:rPr lang="en-US" dirty="0" smtClean="0"/>
            <a:t>Smallest unit of life</a:t>
          </a:r>
          <a:endParaRPr lang="en-US" dirty="0"/>
        </a:p>
      </dgm:t>
    </dgm:pt>
    <dgm:pt modelId="{4D60C90A-9ECE-4881-AEBC-3E3D65EBCEF7}" type="parTrans" cxnId="{D49CBD3E-6D43-4346-A402-73B0D3948F11}">
      <dgm:prSet/>
      <dgm:spPr/>
      <dgm:t>
        <a:bodyPr/>
        <a:lstStyle/>
        <a:p>
          <a:endParaRPr lang="en-US"/>
        </a:p>
      </dgm:t>
    </dgm:pt>
    <dgm:pt modelId="{2DE6FDCF-287B-435D-8CED-98DB47DC9202}" type="sibTrans" cxnId="{D49CBD3E-6D43-4346-A402-73B0D3948F11}">
      <dgm:prSet/>
      <dgm:spPr/>
      <dgm:t>
        <a:bodyPr/>
        <a:lstStyle/>
        <a:p>
          <a:endParaRPr lang="en-US"/>
        </a:p>
      </dgm:t>
    </dgm:pt>
    <dgm:pt modelId="{1062890A-0A57-41D9-BF07-13EED9CB3106}">
      <dgm:prSet/>
      <dgm:spPr/>
      <dgm:t>
        <a:bodyPr/>
        <a:lstStyle/>
        <a:p>
          <a:r>
            <a:rPr lang="en-US" dirty="0" smtClean="0"/>
            <a:t>Creates tissues and organs</a:t>
          </a:r>
          <a:endParaRPr lang="en-US" dirty="0"/>
        </a:p>
      </dgm:t>
    </dgm:pt>
    <dgm:pt modelId="{72EB9B8A-35DA-4FD4-9959-8CA62EAA3922}" type="parTrans" cxnId="{A9FB78C1-85F4-4593-A712-15318F8FEB0F}">
      <dgm:prSet/>
      <dgm:spPr/>
      <dgm:t>
        <a:bodyPr/>
        <a:lstStyle/>
        <a:p>
          <a:endParaRPr lang="en-US"/>
        </a:p>
      </dgm:t>
    </dgm:pt>
    <dgm:pt modelId="{5099FD6C-E5F4-4335-81D0-8EE574F96823}" type="sibTrans" cxnId="{A9FB78C1-85F4-4593-A712-15318F8FEB0F}">
      <dgm:prSet/>
      <dgm:spPr/>
      <dgm:t>
        <a:bodyPr/>
        <a:lstStyle/>
        <a:p>
          <a:endParaRPr lang="en-US"/>
        </a:p>
      </dgm:t>
    </dgm:pt>
    <dgm:pt modelId="{3DD22D9F-BA9D-4467-8AE1-B8151804B9E5}">
      <dgm:prSet/>
      <dgm:spPr/>
      <dgm:t>
        <a:bodyPr/>
        <a:lstStyle/>
        <a:p>
          <a:r>
            <a:rPr lang="en-US" dirty="0" smtClean="0"/>
            <a:t>Individuals</a:t>
          </a:r>
          <a:endParaRPr lang="en-US" dirty="0"/>
        </a:p>
      </dgm:t>
    </dgm:pt>
    <dgm:pt modelId="{42090D55-9B50-4859-A61B-ECA6CAD74D7F}" type="parTrans" cxnId="{C50F0185-92E0-4025-8C96-286A478ADADC}">
      <dgm:prSet/>
      <dgm:spPr/>
      <dgm:t>
        <a:bodyPr/>
        <a:lstStyle/>
        <a:p>
          <a:endParaRPr lang="en-US"/>
        </a:p>
      </dgm:t>
    </dgm:pt>
    <dgm:pt modelId="{4E2993AE-A643-457F-B10F-885B573A7314}" type="sibTrans" cxnId="{C50F0185-92E0-4025-8C96-286A478ADADC}">
      <dgm:prSet/>
      <dgm:spPr/>
      <dgm:t>
        <a:bodyPr/>
        <a:lstStyle/>
        <a:p>
          <a:endParaRPr lang="en-US"/>
        </a:p>
      </dgm:t>
    </dgm:pt>
    <dgm:pt modelId="{3A1DC8D9-D55D-40D5-B6C7-ACE0FEB2508E}">
      <dgm:prSet/>
      <dgm:spPr/>
      <dgm:t>
        <a:bodyPr/>
        <a:lstStyle/>
        <a:p>
          <a:r>
            <a:rPr lang="en-US" dirty="0" smtClean="0"/>
            <a:t>Group of one type of organism</a:t>
          </a:r>
          <a:endParaRPr lang="en-US" dirty="0"/>
        </a:p>
      </dgm:t>
    </dgm:pt>
    <dgm:pt modelId="{035DB0A2-2B5E-4D26-AC1E-72113C18CF6D}" type="parTrans" cxnId="{A1466ACF-354A-4091-814B-80A55AD67D5E}">
      <dgm:prSet/>
      <dgm:spPr/>
      <dgm:t>
        <a:bodyPr/>
        <a:lstStyle/>
        <a:p>
          <a:endParaRPr lang="en-US"/>
        </a:p>
      </dgm:t>
    </dgm:pt>
    <dgm:pt modelId="{F03103F2-60E0-4DEB-8FDB-484652CF4502}" type="sibTrans" cxnId="{A1466ACF-354A-4091-814B-80A55AD67D5E}">
      <dgm:prSet/>
      <dgm:spPr/>
      <dgm:t>
        <a:bodyPr/>
        <a:lstStyle/>
        <a:p>
          <a:endParaRPr lang="en-US"/>
        </a:p>
      </dgm:t>
    </dgm:pt>
    <dgm:pt modelId="{C01E01CC-17F5-4D0A-9299-54706F69D136}">
      <dgm:prSet/>
      <dgm:spPr/>
      <dgm:t>
        <a:bodyPr/>
        <a:lstStyle/>
        <a:p>
          <a:r>
            <a:rPr lang="en-US" dirty="0" smtClean="0"/>
            <a:t>Molecules</a:t>
          </a:r>
          <a:endParaRPr lang="en-US" dirty="0"/>
        </a:p>
      </dgm:t>
    </dgm:pt>
    <dgm:pt modelId="{30A52459-325F-43EF-8C24-E729EBD6DB47}" type="parTrans" cxnId="{BE974A82-13D6-4E7D-BE42-EE985B47E749}">
      <dgm:prSet/>
      <dgm:spPr/>
      <dgm:t>
        <a:bodyPr/>
        <a:lstStyle/>
        <a:p>
          <a:endParaRPr lang="en-US"/>
        </a:p>
      </dgm:t>
    </dgm:pt>
    <dgm:pt modelId="{2EDBEFF8-ECC9-4EF6-954C-049BEEB14A82}" type="sibTrans" cxnId="{BE974A82-13D6-4E7D-BE42-EE985B47E749}">
      <dgm:prSet/>
      <dgm:spPr/>
      <dgm:t>
        <a:bodyPr/>
        <a:lstStyle/>
        <a:p>
          <a:endParaRPr lang="en-US"/>
        </a:p>
      </dgm:t>
    </dgm:pt>
    <dgm:pt modelId="{1DAED9A6-C333-4277-A074-DF6BC99F256B}">
      <dgm:prSet/>
      <dgm:spPr/>
      <dgm:t>
        <a:bodyPr/>
        <a:lstStyle/>
        <a:p>
          <a:r>
            <a:rPr lang="en-US" dirty="0" smtClean="0"/>
            <a:t>Groups of atoms</a:t>
          </a:r>
          <a:endParaRPr lang="en-US" dirty="0"/>
        </a:p>
      </dgm:t>
    </dgm:pt>
    <dgm:pt modelId="{9B3D61F2-E258-48CF-AF32-08F7D77ABA62}" type="parTrans" cxnId="{7B7D6544-20CE-43B6-B377-9ADD225AAC2D}">
      <dgm:prSet/>
      <dgm:spPr/>
      <dgm:t>
        <a:bodyPr/>
        <a:lstStyle/>
        <a:p>
          <a:endParaRPr lang="en-US"/>
        </a:p>
      </dgm:t>
    </dgm:pt>
    <dgm:pt modelId="{915FD92A-1BFA-451A-9A0D-30129BA0A451}" type="sibTrans" cxnId="{7B7D6544-20CE-43B6-B377-9ADD225AAC2D}">
      <dgm:prSet/>
      <dgm:spPr/>
      <dgm:t>
        <a:bodyPr/>
        <a:lstStyle/>
        <a:p>
          <a:endParaRPr lang="en-US"/>
        </a:p>
      </dgm:t>
    </dgm:pt>
    <dgm:pt modelId="{A29A2666-F77A-41F8-8B8C-EAD41C57DC5A}" type="pres">
      <dgm:prSet presAssocID="{ECD70E88-4DC9-4C41-AA08-F6F6495EF2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2B8013-C0E0-4B55-961F-7746BE91C14E}" type="pres">
      <dgm:prSet presAssocID="{19CB95FC-551D-49EB-AC7E-689BF25C2CE5}" presName="linNode" presStyleCnt="0"/>
      <dgm:spPr/>
    </dgm:pt>
    <dgm:pt modelId="{83429664-9EA6-4DF9-B3F4-D90580AB5D7C}" type="pres">
      <dgm:prSet presAssocID="{19CB95FC-551D-49EB-AC7E-689BF25C2CE5}" presName="parentText" presStyleLbl="node1" presStyleIdx="0" presStyleCnt="8" custLinFactNeighborY="-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E2462-3187-40C6-B58F-F500BF7CC689}" type="pres">
      <dgm:prSet presAssocID="{19CB95FC-551D-49EB-AC7E-689BF25C2CE5}" presName="descendantText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B1C5D-AEBC-4198-B29C-5B5CBEB7C167}" type="pres">
      <dgm:prSet presAssocID="{C754A787-B516-4B63-8C33-B989ABFD5AFF}" presName="sp" presStyleCnt="0"/>
      <dgm:spPr/>
    </dgm:pt>
    <dgm:pt modelId="{0A36B016-68EF-4C7E-B594-2145D7F76385}" type="pres">
      <dgm:prSet presAssocID="{76FAB2F2-0DA1-47D9-986E-B192EE606D21}" presName="linNode" presStyleCnt="0"/>
      <dgm:spPr/>
    </dgm:pt>
    <dgm:pt modelId="{D601A23D-86FF-4299-82E3-050AFEE046D3}" type="pres">
      <dgm:prSet presAssocID="{76FAB2F2-0DA1-47D9-986E-B192EE606D21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F7E7B-F122-444E-94E4-C12C3E80D19C}" type="pres">
      <dgm:prSet presAssocID="{76FAB2F2-0DA1-47D9-986E-B192EE606D21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ED680-AE0B-44D9-A7D2-3724F21F4C16}" type="pres">
      <dgm:prSet presAssocID="{05FE644A-9EB2-4ADB-89B2-43157BF8F3A3}" presName="sp" presStyleCnt="0"/>
      <dgm:spPr/>
    </dgm:pt>
    <dgm:pt modelId="{5ADEA309-F81F-4C81-9BC4-D3549930FD68}" type="pres">
      <dgm:prSet presAssocID="{DD775AB2-9242-4DEF-9404-F09A0859E2B9}" presName="linNode" presStyleCnt="0"/>
      <dgm:spPr/>
    </dgm:pt>
    <dgm:pt modelId="{36E40081-AF38-4043-B8B1-19D998D7616C}" type="pres">
      <dgm:prSet presAssocID="{DD775AB2-9242-4DEF-9404-F09A0859E2B9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9FA66-57BE-45B3-B550-27FEAA4292ED}" type="pres">
      <dgm:prSet presAssocID="{DD775AB2-9242-4DEF-9404-F09A0859E2B9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3FEEF-DC03-4028-B969-DA27F22CDC09}" type="pres">
      <dgm:prSet presAssocID="{BA239139-7E38-40E6-B70A-A7B88FFE5CDF}" presName="sp" presStyleCnt="0"/>
      <dgm:spPr/>
    </dgm:pt>
    <dgm:pt modelId="{EDD27094-2B8B-4BF3-BC3D-AB1BE57D6DE0}" type="pres">
      <dgm:prSet presAssocID="{797851A7-F1A2-454C-827A-DAD0EDCB18B6}" presName="linNode" presStyleCnt="0"/>
      <dgm:spPr/>
    </dgm:pt>
    <dgm:pt modelId="{D220F341-C898-4E91-8172-FE9FD8E2D7AF}" type="pres">
      <dgm:prSet presAssocID="{797851A7-F1A2-454C-827A-DAD0EDCB18B6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5FD21-B6EA-4815-8B8E-DDA644A7DFE7}" type="pres">
      <dgm:prSet presAssocID="{797851A7-F1A2-454C-827A-DAD0EDCB18B6}" presName="descendantText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DC485-0F83-4B4C-842A-92E9D4EDC9A6}" type="pres">
      <dgm:prSet presAssocID="{3CD192D7-9A76-4726-9E81-618F6DED81D3}" presName="sp" presStyleCnt="0"/>
      <dgm:spPr/>
    </dgm:pt>
    <dgm:pt modelId="{66FDA464-6203-4BD4-8C95-BDA3D955CEE1}" type="pres">
      <dgm:prSet presAssocID="{454C8419-02F1-48A0-B32B-7AA8BD3D52AB}" presName="linNode" presStyleCnt="0"/>
      <dgm:spPr/>
    </dgm:pt>
    <dgm:pt modelId="{7DC2AF3E-ADD5-419F-B7EB-A7FDB7CD8BD0}" type="pres">
      <dgm:prSet presAssocID="{454C8419-02F1-48A0-B32B-7AA8BD3D52AB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39454-6D62-46C5-80C4-BBF92BF25DA8}" type="pres">
      <dgm:prSet presAssocID="{454C8419-02F1-48A0-B32B-7AA8BD3D52AB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F22F6-5FE2-4C26-A590-1EDFEA6315F0}" type="pres">
      <dgm:prSet presAssocID="{C0D00016-FAF7-41AA-8621-B68F25EC6222}" presName="sp" presStyleCnt="0"/>
      <dgm:spPr/>
    </dgm:pt>
    <dgm:pt modelId="{C5C84D05-1FBE-4D39-9652-11D39C05F386}" type="pres">
      <dgm:prSet presAssocID="{D7521D2F-7328-4517-9D68-9D22D383E15A}" presName="linNode" presStyleCnt="0"/>
      <dgm:spPr/>
    </dgm:pt>
    <dgm:pt modelId="{4FCA3675-7913-41A0-B178-F1792D71F2A1}" type="pres">
      <dgm:prSet presAssocID="{D7521D2F-7328-4517-9D68-9D22D383E15A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46798-0039-4A6E-9B17-B7DDBA17296E}" type="pres">
      <dgm:prSet presAssocID="{D7521D2F-7328-4517-9D68-9D22D383E15A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F078B-EB65-42A2-90FD-C6E04FAB9952}" type="pres">
      <dgm:prSet presAssocID="{D83EC9EC-B477-47EE-B82D-7AEABF367487}" presName="sp" presStyleCnt="0"/>
      <dgm:spPr/>
    </dgm:pt>
    <dgm:pt modelId="{C0C0E276-69CA-4D17-AD82-52CA0857532D}" type="pres">
      <dgm:prSet presAssocID="{E35B3798-BF18-4D5B-AEB2-2812DA29CDEA}" presName="linNode" presStyleCnt="0"/>
      <dgm:spPr/>
    </dgm:pt>
    <dgm:pt modelId="{FC5269EB-3403-4034-B185-A18D7DF80059}" type="pres">
      <dgm:prSet presAssocID="{E35B3798-BF18-4D5B-AEB2-2812DA29CDEA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AA428-EC0D-448A-824F-D58DD0E9A546}" type="pres">
      <dgm:prSet presAssocID="{E35B3798-BF18-4D5B-AEB2-2812DA29CDEA}" presName="descendantText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2EF59-E1F6-4DDB-B2D4-D86162720328}" type="pres">
      <dgm:prSet presAssocID="{A0C72F46-B6A0-4D1B-938E-B71C6FE1D6C0}" presName="sp" presStyleCnt="0"/>
      <dgm:spPr/>
    </dgm:pt>
    <dgm:pt modelId="{A2F297F4-9125-40BC-BF61-5878640BBF2D}" type="pres">
      <dgm:prSet presAssocID="{C01E01CC-17F5-4D0A-9299-54706F69D136}" presName="linNode" presStyleCnt="0"/>
      <dgm:spPr/>
    </dgm:pt>
    <dgm:pt modelId="{4FA8E912-8127-4F30-9B7F-42FA2067A8E1}" type="pres">
      <dgm:prSet presAssocID="{C01E01CC-17F5-4D0A-9299-54706F69D136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1564A-E8C3-48D4-9FA2-30DEFF61D7C4}" type="pres">
      <dgm:prSet presAssocID="{C01E01CC-17F5-4D0A-9299-54706F69D136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C987F4-7E75-2B4E-A4C5-1C1CA6A3D5FC}" type="presOf" srcId="{1DAED9A6-C333-4277-A074-DF6BC99F256B}" destId="{FBC1564A-E8C3-48D4-9FA2-30DEFF61D7C4}" srcOrd="0" destOrd="0" presId="urn:microsoft.com/office/officeart/2005/8/layout/vList5"/>
    <dgm:cxn modelId="{5E7FB4F0-07B5-42F2-8B28-048AC655531E}" srcId="{19CB95FC-551D-49EB-AC7E-689BF25C2CE5}" destId="{7672615C-6770-4F2E-97AF-081F4CEE47B4}" srcOrd="0" destOrd="0" parTransId="{38813042-483C-4881-A7F0-4E8749D35F4F}" sibTransId="{19D399A9-6841-4419-8CAE-215265CC78B3}"/>
    <dgm:cxn modelId="{57E1323E-E33E-D64F-B951-4D93B2CD812C}" type="presOf" srcId="{1A9594C1-8778-49EF-957F-DAFA1D61FA94}" destId="{C67AA428-EC0D-448A-824F-D58DD0E9A546}" srcOrd="0" destOrd="0" presId="urn:microsoft.com/office/officeart/2005/8/layout/vList5"/>
    <dgm:cxn modelId="{58E9B633-B3BB-2F44-9B0B-F2C8C583A2DC}" type="presOf" srcId="{E35B3798-BF18-4D5B-AEB2-2812DA29CDEA}" destId="{FC5269EB-3403-4034-B185-A18D7DF80059}" srcOrd="0" destOrd="0" presId="urn:microsoft.com/office/officeart/2005/8/layout/vList5"/>
    <dgm:cxn modelId="{D45165E7-886A-487F-9A99-E566CFBE7554}" srcId="{ECD70E88-4DC9-4C41-AA08-F6F6495EF2E8}" destId="{454C8419-02F1-48A0-B32B-7AA8BD3D52AB}" srcOrd="4" destOrd="0" parTransId="{E88E3C4A-C0ED-4F9B-A59E-2FBC3F1A4872}" sibTransId="{C0D00016-FAF7-41AA-8621-B68F25EC6222}"/>
    <dgm:cxn modelId="{003A5AC5-1839-41E4-8338-B76518164F2B}" srcId="{DD775AB2-9242-4DEF-9404-F09A0859E2B9}" destId="{0EE6DA82-AABF-4374-8BED-8CE51AD9BE50}" srcOrd="0" destOrd="0" parTransId="{00B7703B-BE31-4AF6-9724-C821B1D0030F}" sibTransId="{652401C4-66D8-43AD-8776-8C431799F989}"/>
    <dgm:cxn modelId="{A9FB78C1-85F4-4593-A712-15318F8FEB0F}" srcId="{D7521D2F-7328-4517-9D68-9D22D383E15A}" destId="{1062890A-0A57-41D9-BF07-13EED9CB3106}" srcOrd="0" destOrd="0" parTransId="{72EB9B8A-35DA-4FD4-9959-8CA62EAA3922}" sibTransId="{5099FD6C-E5F4-4335-81D0-8EE574F96823}"/>
    <dgm:cxn modelId="{EBCFE94A-369F-4E81-8E0D-12B46FBF747A}" srcId="{ECD70E88-4DC9-4C41-AA08-F6F6495EF2E8}" destId="{797851A7-F1A2-454C-827A-DAD0EDCB18B6}" srcOrd="3" destOrd="0" parTransId="{DFB87DAE-37C6-4E32-B251-7D8EB7241A85}" sibTransId="{3CD192D7-9A76-4726-9E81-618F6DED81D3}"/>
    <dgm:cxn modelId="{D98AE4AB-4E27-E442-AF26-DE5879A3EF31}" type="presOf" srcId="{797851A7-F1A2-454C-827A-DAD0EDCB18B6}" destId="{D220F341-C898-4E91-8172-FE9FD8E2D7AF}" srcOrd="0" destOrd="0" presId="urn:microsoft.com/office/officeart/2005/8/layout/vList5"/>
    <dgm:cxn modelId="{0B409A27-886C-024D-9480-28E20884AC0A}" type="presOf" srcId="{0EE6DA82-AABF-4374-8BED-8CE51AD9BE50}" destId="{D1E9FA66-57BE-45B3-B550-27FEAA4292ED}" srcOrd="0" destOrd="0" presId="urn:microsoft.com/office/officeart/2005/8/layout/vList5"/>
    <dgm:cxn modelId="{36B237E6-951B-4FF4-8A26-513C156DA3C3}" srcId="{ECD70E88-4DC9-4C41-AA08-F6F6495EF2E8}" destId="{DD775AB2-9242-4DEF-9404-F09A0859E2B9}" srcOrd="2" destOrd="0" parTransId="{9508FBE5-6E57-4EBF-B7ED-6914E4FAB8CB}" sibTransId="{BA239139-7E38-40E6-B70A-A7B88FFE5CDF}"/>
    <dgm:cxn modelId="{06032859-6CCD-1C41-8CE6-E4E25635968A}" type="presOf" srcId="{ECD70E88-4DC9-4C41-AA08-F6F6495EF2E8}" destId="{A29A2666-F77A-41F8-8B8C-EAD41C57DC5A}" srcOrd="0" destOrd="0" presId="urn:microsoft.com/office/officeart/2005/8/layout/vList5"/>
    <dgm:cxn modelId="{8BBAC0A7-C5AF-4337-96B4-EB4B48E0F4A4}" srcId="{76FAB2F2-0DA1-47D9-986E-B192EE606D21}" destId="{3D47196E-40BF-454A-83A9-153AECCE1406}" srcOrd="0" destOrd="0" parTransId="{C2F85857-BD6A-4D63-959E-3DA03E564BA0}" sibTransId="{FB250A3F-A64D-4566-80B9-9549D500938F}"/>
    <dgm:cxn modelId="{C4505ABD-C8DD-4E4C-8230-7EE21ED637CC}" type="presOf" srcId="{7672615C-6770-4F2E-97AF-081F4CEE47B4}" destId="{953E2462-3187-40C6-B58F-F500BF7CC689}" srcOrd="0" destOrd="0" presId="urn:microsoft.com/office/officeart/2005/8/layout/vList5"/>
    <dgm:cxn modelId="{FD3D7CED-A6C7-CD4B-B6AC-13FBBA28333E}" type="presOf" srcId="{3D47196E-40BF-454A-83A9-153AECCE1406}" destId="{AEEF7E7B-F122-444E-94E4-C12C3E80D19C}" srcOrd="0" destOrd="0" presId="urn:microsoft.com/office/officeart/2005/8/layout/vList5"/>
    <dgm:cxn modelId="{7B7D6544-20CE-43B6-B377-9ADD225AAC2D}" srcId="{C01E01CC-17F5-4D0A-9299-54706F69D136}" destId="{1DAED9A6-C333-4277-A074-DF6BC99F256B}" srcOrd="0" destOrd="0" parTransId="{9B3D61F2-E258-48CF-AF32-08F7D77ABA62}" sibTransId="{915FD92A-1BFA-451A-9A0D-30129BA0A451}"/>
    <dgm:cxn modelId="{5D926CDF-9AF9-4026-8BCC-807933442C9A}" srcId="{ECD70E88-4DC9-4C41-AA08-F6F6495EF2E8}" destId="{E35B3798-BF18-4D5B-AEB2-2812DA29CDEA}" srcOrd="6" destOrd="0" parTransId="{2E26BA04-4DBF-41D4-A9AB-7447A9FAF5B0}" sibTransId="{A0C72F46-B6A0-4D1B-938E-B71C6FE1D6C0}"/>
    <dgm:cxn modelId="{B6B048DE-99B0-47EF-A3BB-C2C9C729AEBD}" srcId="{ECD70E88-4DC9-4C41-AA08-F6F6495EF2E8}" destId="{19CB95FC-551D-49EB-AC7E-689BF25C2CE5}" srcOrd="0" destOrd="0" parTransId="{641ED832-6606-440A-8DF7-65869329B17D}" sibTransId="{C754A787-B516-4B63-8C33-B989ABFD5AFF}"/>
    <dgm:cxn modelId="{B6D757F1-9946-844E-A8B5-06D164821EBD}" type="presOf" srcId="{454C8419-02F1-48A0-B32B-7AA8BD3D52AB}" destId="{7DC2AF3E-ADD5-419F-B7EB-A7FDB7CD8BD0}" srcOrd="0" destOrd="0" presId="urn:microsoft.com/office/officeart/2005/8/layout/vList5"/>
    <dgm:cxn modelId="{F29C6C6D-7A4E-9841-9F38-19226A48E8C0}" type="presOf" srcId="{1062890A-0A57-41D9-BF07-13EED9CB3106}" destId="{9A046798-0039-4A6E-9B17-B7DDBA17296E}" srcOrd="0" destOrd="0" presId="urn:microsoft.com/office/officeart/2005/8/layout/vList5"/>
    <dgm:cxn modelId="{D49CBD3E-6D43-4346-A402-73B0D3948F11}" srcId="{E35B3798-BF18-4D5B-AEB2-2812DA29CDEA}" destId="{1A9594C1-8778-49EF-957F-DAFA1D61FA94}" srcOrd="0" destOrd="0" parTransId="{4D60C90A-9ECE-4881-AEBC-3E3D65EBCEF7}" sibTransId="{2DE6FDCF-287B-435D-8CED-98DB47DC9202}"/>
    <dgm:cxn modelId="{278E7192-46EC-FF45-B428-D2957E7EFA09}" type="presOf" srcId="{19CB95FC-551D-49EB-AC7E-689BF25C2CE5}" destId="{83429664-9EA6-4DF9-B3F4-D90580AB5D7C}" srcOrd="0" destOrd="0" presId="urn:microsoft.com/office/officeart/2005/8/layout/vList5"/>
    <dgm:cxn modelId="{A1466ACF-354A-4091-814B-80A55AD67D5E}" srcId="{797851A7-F1A2-454C-827A-DAD0EDCB18B6}" destId="{3A1DC8D9-D55D-40D5-B6C7-ACE0FEB2508E}" srcOrd="0" destOrd="0" parTransId="{035DB0A2-2B5E-4D26-AC1E-72113C18CF6D}" sibTransId="{F03103F2-60E0-4DEB-8FDB-484652CF4502}"/>
    <dgm:cxn modelId="{BE974A82-13D6-4E7D-BE42-EE985B47E749}" srcId="{ECD70E88-4DC9-4C41-AA08-F6F6495EF2E8}" destId="{C01E01CC-17F5-4D0A-9299-54706F69D136}" srcOrd="7" destOrd="0" parTransId="{30A52459-325F-43EF-8C24-E729EBD6DB47}" sibTransId="{2EDBEFF8-ECC9-4EF6-954C-049BEEB14A82}"/>
    <dgm:cxn modelId="{38CDA9C1-F864-C347-8E3A-9550DE295A08}" type="presOf" srcId="{3A1DC8D9-D55D-40D5-B6C7-ACE0FEB2508E}" destId="{8D35FD21-B6EA-4815-8B8E-DDA644A7DFE7}" srcOrd="0" destOrd="0" presId="urn:microsoft.com/office/officeart/2005/8/layout/vList5"/>
    <dgm:cxn modelId="{FB2350EB-C4D6-DB48-9143-03D9C59AA8C3}" type="presOf" srcId="{C01E01CC-17F5-4D0A-9299-54706F69D136}" destId="{4FA8E912-8127-4F30-9B7F-42FA2067A8E1}" srcOrd="0" destOrd="0" presId="urn:microsoft.com/office/officeart/2005/8/layout/vList5"/>
    <dgm:cxn modelId="{8F13F042-612C-452E-9E6B-ACCE13C5F34D}" srcId="{ECD70E88-4DC9-4C41-AA08-F6F6495EF2E8}" destId="{76FAB2F2-0DA1-47D9-986E-B192EE606D21}" srcOrd="1" destOrd="0" parTransId="{0862F0EB-EE43-4F1B-B4FB-292A71F57C60}" sibTransId="{05FE644A-9EB2-4ADB-89B2-43157BF8F3A3}"/>
    <dgm:cxn modelId="{67DC5B5F-6739-194D-BCAA-F78C29E5ED3B}" type="presOf" srcId="{76FAB2F2-0DA1-47D9-986E-B192EE606D21}" destId="{D601A23D-86FF-4299-82E3-050AFEE046D3}" srcOrd="0" destOrd="0" presId="urn:microsoft.com/office/officeart/2005/8/layout/vList5"/>
    <dgm:cxn modelId="{73F392EC-9184-4BFF-A765-07E20671D5E8}" srcId="{ECD70E88-4DC9-4C41-AA08-F6F6495EF2E8}" destId="{D7521D2F-7328-4517-9D68-9D22D383E15A}" srcOrd="5" destOrd="0" parTransId="{AA80FF7B-C11B-489F-A5C5-D449687D95A6}" sibTransId="{D83EC9EC-B477-47EE-B82D-7AEABF367487}"/>
    <dgm:cxn modelId="{C50F0185-92E0-4025-8C96-286A478ADADC}" srcId="{454C8419-02F1-48A0-B32B-7AA8BD3D52AB}" destId="{3DD22D9F-BA9D-4467-8AE1-B8151804B9E5}" srcOrd="0" destOrd="0" parTransId="{42090D55-9B50-4859-A61B-ECA6CAD74D7F}" sibTransId="{4E2993AE-A643-457F-B10F-885B573A7314}"/>
    <dgm:cxn modelId="{BFBF05AC-A759-0649-9516-ED3A5FB789F5}" type="presOf" srcId="{DD775AB2-9242-4DEF-9404-F09A0859E2B9}" destId="{36E40081-AF38-4043-B8B1-19D998D7616C}" srcOrd="0" destOrd="0" presId="urn:microsoft.com/office/officeart/2005/8/layout/vList5"/>
    <dgm:cxn modelId="{1560F032-B3E3-654D-A747-456C98ED6F30}" type="presOf" srcId="{3DD22D9F-BA9D-4467-8AE1-B8151804B9E5}" destId="{51B39454-6D62-46C5-80C4-BBF92BF25DA8}" srcOrd="0" destOrd="0" presId="urn:microsoft.com/office/officeart/2005/8/layout/vList5"/>
    <dgm:cxn modelId="{14730133-4FD0-2A46-ACEF-B7E40BB59EED}" type="presOf" srcId="{D7521D2F-7328-4517-9D68-9D22D383E15A}" destId="{4FCA3675-7913-41A0-B178-F1792D71F2A1}" srcOrd="0" destOrd="0" presId="urn:microsoft.com/office/officeart/2005/8/layout/vList5"/>
    <dgm:cxn modelId="{110F0805-7E0D-ED49-94D6-1C46EDF755BC}" type="presParOf" srcId="{A29A2666-F77A-41F8-8B8C-EAD41C57DC5A}" destId="{AA2B8013-C0E0-4B55-961F-7746BE91C14E}" srcOrd="0" destOrd="0" presId="urn:microsoft.com/office/officeart/2005/8/layout/vList5"/>
    <dgm:cxn modelId="{1E0D8B4C-F28A-1846-BED0-D2637BD801E3}" type="presParOf" srcId="{AA2B8013-C0E0-4B55-961F-7746BE91C14E}" destId="{83429664-9EA6-4DF9-B3F4-D90580AB5D7C}" srcOrd="0" destOrd="0" presId="urn:microsoft.com/office/officeart/2005/8/layout/vList5"/>
    <dgm:cxn modelId="{303A949B-20ED-1B42-87B6-6926B4B62054}" type="presParOf" srcId="{AA2B8013-C0E0-4B55-961F-7746BE91C14E}" destId="{953E2462-3187-40C6-B58F-F500BF7CC689}" srcOrd="1" destOrd="0" presId="urn:microsoft.com/office/officeart/2005/8/layout/vList5"/>
    <dgm:cxn modelId="{AA06CE37-E2F5-A447-AA19-9F6EF144A05C}" type="presParOf" srcId="{A29A2666-F77A-41F8-8B8C-EAD41C57DC5A}" destId="{DB9B1C5D-AEBC-4198-B29C-5B5CBEB7C167}" srcOrd="1" destOrd="0" presId="urn:microsoft.com/office/officeart/2005/8/layout/vList5"/>
    <dgm:cxn modelId="{52877A61-99C9-D045-AED5-6E027652E012}" type="presParOf" srcId="{A29A2666-F77A-41F8-8B8C-EAD41C57DC5A}" destId="{0A36B016-68EF-4C7E-B594-2145D7F76385}" srcOrd="2" destOrd="0" presId="urn:microsoft.com/office/officeart/2005/8/layout/vList5"/>
    <dgm:cxn modelId="{1D310219-85F2-104A-902C-165B74F1F2C3}" type="presParOf" srcId="{0A36B016-68EF-4C7E-B594-2145D7F76385}" destId="{D601A23D-86FF-4299-82E3-050AFEE046D3}" srcOrd="0" destOrd="0" presId="urn:microsoft.com/office/officeart/2005/8/layout/vList5"/>
    <dgm:cxn modelId="{66EC1BB8-C3CD-2445-8D34-82798F614377}" type="presParOf" srcId="{0A36B016-68EF-4C7E-B594-2145D7F76385}" destId="{AEEF7E7B-F122-444E-94E4-C12C3E80D19C}" srcOrd="1" destOrd="0" presId="urn:microsoft.com/office/officeart/2005/8/layout/vList5"/>
    <dgm:cxn modelId="{D7C1E7AA-9834-5E4A-A5AC-61BB71A10962}" type="presParOf" srcId="{A29A2666-F77A-41F8-8B8C-EAD41C57DC5A}" destId="{D73ED680-AE0B-44D9-A7D2-3724F21F4C16}" srcOrd="3" destOrd="0" presId="urn:microsoft.com/office/officeart/2005/8/layout/vList5"/>
    <dgm:cxn modelId="{E481B3D8-4F55-2740-A228-267633AF7708}" type="presParOf" srcId="{A29A2666-F77A-41F8-8B8C-EAD41C57DC5A}" destId="{5ADEA309-F81F-4C81-9BC4-D3549930FD68}" srcOrd="4" destOrd="0" presId="urn:microsoft.com/office/officeart/2005/8/layout/vList5"/>
    <dgm:cxn modelId="{B95B92D3-9AE8-334A-8275-B7933D40C1A1}" type="presParOf" srcId="{5ADEA309-F81F-4C81-9BC4-D3549930FD68}" destId="{36E40081-AF38-4043-B8B1-19D998D7616C}" srcOrd="0" destOrd="0" presId="urn:microsoft.com/office/officeart/2005/8/layout/vList5"/>
    <dgm:cxn modelId="{59050695-4B33-3341-8AF7-7E8672C3C7CD}" type="presParOf" srcId="{5ADEA309-F81F-4C81-9BC4-D3549930FD68}" destId="{D1E9FA66-57BE-45B3-B550-27FEAA4292ED}" srcOrd="1" destOrd="0" presId="urn:microsoft.com/office/officeart/2005/8/layout/vList5"/>
    <dgm:cxn modelId="{1B3469AF-BB15-5D42-B6FC-F348C8A7050C}" type="presParOf" srcId="{A29A2666-F77A-41F8-8B8C-EAD41C57DC5A}" destId="{0113FEEF-DC03-4028-B969-DA27F22CDC09}" srcOrd="5" destOrd="0" presId="urn:microsoft.com/office/officeart/2005/8/layout/vList5"/>
    <dgm:cxn modelId="{ADB07E60-85A9-F949-94A3-BCF50A0B7286}" type="presParOf" srcId="{A29A2666-F77A-41F8-8B8C-EAD41C57DC5A}" destId="{EDD27094-2B8B-4BF3-BC3D-AB1BE57D6DE0}" srcOrd="6" destOrd="0" presId="urn:microsoft.com/office/officeart/2005/8/layout/vList5"/>
    <dgm:cxn modelId="{38C4DBFE-06D5-D64E-B85D-4CD123F6363C}" type="presParOf" srcId="{EDD27094-2B8B-4BF3-BC3D-AB1BE57D6DE0}" destId="{D220F341-C898-4E91-8172-FE9FD8E2D7AF}" srcOrd="0" destOrd="0" presId="urn:microsoft.com/office/officeart/2005/8/layout/vList5"/>
    <dgm:cxn modelId="{5C23F17B-B1EB-AC41-8A93-548977B801DC}" type="presParOf" srcId="{EDD27094-2B8B-4BF3-BC3D-AB1BE57D6DE0}" destId="{8D35FD21-B6EA-4815-8B8E-DDA644A7DFE7}" srcOrd="1" destOrd="0" presId="urn:microsoft.com/office/officeart/2005/8/layout/vList5"/>
    <dgm:cxn modelId="{5A7F5B43-8433-D14C-933C-4E97FC27739A}" type="presParOf" srcId="{A29A2666-F77A-41F8-8B8C-EAD41C57DC5A}" destId="{09EDC485-0F83-4B4C-842A-92E9D4EDC9A6}" srcOrd="7" destOrd="0" presId="urn:microsoft.com/office/officeart/2005/8/layout/vList5"/>
    <dgm:cxn modelId="{940280CD-9837-FC4A-99F2-4FD4371FF1CA}" type="presParOf" srcId="{A29A2666-F77A-41F8-8B8C-EAD41C57DC5A}" destId="{66FDA464-6203-4BD4-8C95-BDA3D955CEE1}" srcOrd="8" destOrd="0" presId="urn:microsoft.com/office/officeart/2005/8/layout/vList5"/>
    <dgm:cxn modelId="{FACD4EC2-B592-4145-89C8-E80FEE493971}" type="presParOf" srcId="{66FDA464-6203-4BD4-8C95-BDA3D955CEE1}" destId="{7DC2AF3E-ADD5-419F-B7EB-A7FDB7CD8BD0}" srcOrd="0" destOrd="0" presId="urn:microsoft.com/office/officeart/2005/8/layout/vList5"/>
    <dgm:cxn modelId="{97FA604B-AF75-7140-B24F-D4D424BC7D30}" type="presParOf" srcId="{66FDA464-6203-4BD4-8C95-BDA3D955CEE1}" destId="{51B39454-6D62-46C5-80C4-BBF92BF25DA8}" srcOrd="1" destOrd="0" presId="urn:microsoft.com/office/officeart/2005/8/layout/vList5"/>
    <dgm:cxn modelId="{96353C27-5C03-AF4D-BCA3-0536D1E1AFBF}" type="presParOf" srcId="{A29A2666-F77A-41F8-8B8C-EAD41C57DC5A}" destId="{A6DF22F6-5FE2-4C26-A590-1EDFEA6315F0}" srcOrd="9" destOrd="0" presId="urn:microsoft.com/office/officeart/2005/8/layout/vList5"/>
    <dgm:cxn modelId="{489BA122-E453-B542-8EA1-700ADFF3BD15}" type="presParOf" srcId="{A29A2666-F77A-41F8-8B8C-EAD41C57DC5A}" destId="{C5C84D05-1FBE-4D39-9652-11D39C05F386}" srcOrd="10" destOrd="0" presId="urn:microsoft.com/office/officeart/2005/8/layout/vList5"/>
    <dgm:cxn modelId="{E0C4A9AE-6401-C240-B2D1-CCA25301CCF9}" type="presParOf" srcId="{C5C84D05-1FBE-4D39-9652-11D39C05F386}" destId="{4FCA3675-7913-41A0-B178-F1792D71F2A1}" srcOrd="0" destOrd="0" presId="urn:microsoft.com/office/officeart/2005/8/layout/vList5"/>
    <dgm:cxn modelId="{DE9E4830-0335-EB41-B542-2CD70892439E}" type="presParOf" srcId="{C5C84D05-1FBE-4D39-9652-11D39C05F386}" destId="{9A046798-0039-4A6E-9B17-B7DDBA17296E}" srcOrd="1" destOrd="0" presId="urn:microsoft.com/office/officeart/2005/8/layout/vList5"/>
    <dgm:cxn modelId="{7434A452-8DDD-4E46-968E-EC79B98860D1}" type="presParOf" srcId="{A29A2666-F77A-41F8-8B8C-EAD41C57DC5A}" destId="{268F078B-EB65-42A2-90FD-C6E04FAB9952}" srcOrd="11" destOrd="0" presId="urn:microsoft.com/office/officeart/2005/8/layout/vList5"/>
    <dgm:cxn modelId="{5BE8004D-5C86-5242-BF99-A43A8D5A4E40}" type="presParOf" srcId="{A29A2666-F77A-41F8-8B8C-EAD41C57DC5A}" destId="{C0C0E276-69CA-4D17-AD82-52CA0857532D}" srcOrd="12" destOrd="0" presId="urn:microsoft.com/office/officeart/2005/8/layout/vList5"/>
    <dgm:cxn modelId="{6267E0C4-1879-6248-AD73-A8D8ACDCF920}" type="presParOf" srcId="{C0C0E276-69CA-4D17-AD82-52CA0857532D}" destId="{FC5269EB-3403-4034-B185-A18D7DF80059}" srcOrd="0" destOrd="0" presId="urn:microsoft.com/office/officeart/2005/8/layout/vList5"/>
    <dgm:cxn modelId="{C8BC246F-F32F-C34B-B952-C2BB21B079AE}" type="presParOf" srcId="{C0C0E276-69CA-4D17-AD82-52CA0857532D}" destId="{C67AA428-EC0D-448A-824F-D58DD0E9A546}" srcOrd="1" destOrd="0" presId="urn:microsoft.com/office/officeart/2005/8/layout/vList5"/>
    <dgm:cxn modelId="{1E707339-CEAC-5747-9861-279FD0C895D2}" type="presParOf" srcId="{A29A2666-F77A-41F8-8B8C-EAD41C57DC5A}" destId="{49E2EF59-E1F6-4DDB-B2D4-D86162720328}" srcOrd="13" destOrd="0" presId="urn:microsoft.com/office/officeart/2005/8/layout/vList5"/>
    <dgm:cxn modelId="{25E7F795-8D9D-C443-B034-5F1A9C6C28F9}" type="presParOf" srcId="{A29A2666-F77A-41F8-8B8C-EAD41C57DC5A}" destId="{A2F297F4-9125-40BC-BF61-5878640BBF2D}" srcOrd="14" destOrd="0" presId="urn:microsoft.com/office/officeart/2005/8/layout/vList5"/>
    <dgm:cxn modelId="{91ED7E66-E81D-7447-92CA-6E28569464DD}" type="presParOf" srcId="{A2F297F4-9125-40BC-BF61-5878640BBF2D}" destId="{4FA8E912-8127-4F30-9B7F-42FA2067A8E1}" srcOrd="0" destOrd="0" presId="urn:microsoft.com/office/officeart/2005/8/layout/vList5"/>
    <dgm:cxn modelId="{0E759A21-3A6E-8640-AE00-F30BC6AF2A53}" type="presParOf" srcId="{A2F297F4-9125-40BC-BF61-5878640BBF2D}" destId="{FBC1564A-E8C3-48D4-9FA2-30DEFF61D7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2462-3187-40C6-B58F-F500BF7CC689}">
      <dsp:nvSpPr>
        <dsp:cNvPr id="0" name=""/>
        <dsp:cNvSpPr/>
      </dsp:nvSpPr>
      <dsp:spPr>
        <a:xfrm rot="5400000">
          <a:off x="4598835" y="-2037865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All ecosystems</a:t>
          </a:r>
          <a:endParaRPr lang="en-US" sz="1600" kern="1200" dirty="0"/>
        </a:p>
      </dsp:txBody>
      <dsp:txXfrm rot="-5400000">
        <a:off x="2520371" y="56402"/>
        <a:ext cx="4464855" cy="292122"/>
      </dsp:txXfrm>
    </dsp:sp>
    <dsp:sp modelId="{83429664-9EA6-4DF9-B3F4-D90580AB5D7C}">
      <dsp:nvSpPr>
        <dsp:cNvPr id="0" name=""/>
        <dsp:cNvSpPr/>
      </dsp:nvSpPr>
      <dsp:spPr>
        <a:xfrm>
          <a:off x="0" y="0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Biosphere</a:t>
          </a:r>
          <a:endParaRPr lang="en-US" sz="2000" kern="1200" dirty="0"/>
        </a:p>
      </dsp:txBody>
      <dsp:txXfrm>
        <a:off x="19754" y="19754"/>
        <a:ext cx="2480862" cy="365152"/>
      </dsp:txXfrm>
    </dsp:sp>
    <dsp:sp modelId="{AEEF7E7B-F122-444E-94E4-C12C3E80D19C}">
      <dsp:nvSpPr>
        <dsp:cNvPr id="0" name=""/>
        <dsp:cNvSpPr/>
      </dsp:nvSpPr>
      <dsp:spPr>
        <a:xfrm rot="5400000">
          <a:off x="4598835" y="-1612972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Communities and their nonliving parts</a:t>
          </a:r>
          <a:endParaRPr lang="en-US" sz="1600" kern="1200" dirty="0"/>
        </a:p>
      </dsp:txBody>
      <dsp:txXfrm rot="-5400000">
        <a:off x="2520371" y="481295"/>
        <a:ext cx="4464855" cy="292122"/>
      </dsp:txXfrm>
    </dsp:sp>
    <dsp:sp modelId="{D601A23D-86FF-4299-82E3-050AFEE046D3}">
      <dsp:nvSpPr>
        <dsp:cNvPr id="0" name=""/>
        <dsp:cNvSpPr/>
      </dsp:nvSpPr>
      <dsp:spPr>
        <a:xfrm>
          <a:off x="0" y="425027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Ecosystem</a:t>
          </a:r>
          <a:endParaRPr lang="en-US" sz="2000" kern="1200" dirty="0"/>
        </a:p>
      </dsp:txBody>
      <dsp:txXfrm>
        <a:off x="19754" y="444781"/>
        <a:ext cx="2480862" cy="365152"/>
      </dsp:txXfrm>
    </dsp:sp>
    <dsp:sp modelId="{D1E9FA66-57BE-45B3-B550-27FEAA4292ED}">
      <dsp:nvSpPr>
        <dsp:cNvPr id="0" name=""/>
        <dsp:cNvSpPr/>
      </dsp:nvSpPr>
      <dsp:spPr>
        <a:xfrm rot="5400000">
          <a:off x="4598835" y="-1188078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Many different populations living together</a:t>
          </a:r>
          <a:endParaRPr lang="en-US" sz="1600" kern="1200" dirty="0"/>
        </a:p>
      </dsp:txBody>
      <dsp:txXfrm rot="-5400000">
        <a:off x="2520371" y="906189"/>
        <a:ext cx="4464855" cy="292122"/>
      </dsp:txXfrm>
    </dsp:sp>
    <dsp:sp modelId="{36E40081-AF38-4043-B8B1-19D998D7616C}">
      <dsp:nvSpPr>
        <dsp:cNvPr id="0" name=""/>
        <dsp:cNvSpPr/>
      </dsp:nvSpPr>
      <dsp:spPr>
        <a:xfrm>
          <a:off x="0" y="849920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Community</a:t>
          </a:r>
          <a:endParaRPr lang="en-US" sz="2000" kern="1200" dirty="0"/>
        </a:p>
      </dsp:txBody>
      <dsp:txXfrm>
        <a:off x="19754" y="869674"/>
        <a:ext cx="2480862" cy="365152"/>
      </dsp:txXfrm>
    </dsp:sp>
    <dsp:sp modelId="{8D35FD21-B6EA-4815-8B8E-DDA644A7DFE7}">
      <dsp:nvSpPr>
        <dsp:cNvPr id="0" name=""/>
        <dsp:cNvSpPr/>
      </dsp:nvSpPr>
      <dsp:spPr>
        <a:xfrm rot="5400000">
          <a:off x="4598835" y="-763185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Group of one type of organism</a:t>
          </a:r>
          <a:endParaRPr lang="en-US" sz="1600" kern="1200" dirty="0"/>
        </a:p>
      </dsp:txBody>
      <dsp:txXfrm rot="-5400000">
        <a:off x="2520371" y="1331082"/>
        <a:ext cx="4464855" cy="292122"/>
      </dsp:txXfrm>
    </dsp:sp>
    <dsp:sp modelId="{D220F341-C898-4E91-8172-FE9FD8E2D7AF}">
      <dsp:nvSpPr>
        <dsp:cNvPr id="0" name=""/>
        <dsp:cNvSpPr/>
      </dsp:nvSpPr>
      <dsp:spPr>
        <a:xfrm>
          <a:off x="0" y="1274813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Population</a:t>
          </a:r>
          <a:endParaRPr lang="en-US" sz="2000" kern="1200" dirty="0"/>
        </a:p>
      </dsp:txBody>
      <dsp:txXfrm>
        <a:off x="19754" y="1294567"/>
        <a:ext cx="2480862" cy="365152"/>
      </dsp:txXfrm>
    </dsp:sp>
    <dsp:sp modelId="{51B39454-6D62-46C5-80C4-BBF92BF25DA8}">
      <dsp:nvSpPr>
        <dsp:cNvPr id="0" name=""/>
        <dsp:cNvSpPr/>
      </dsp:nvSpPr>
      <dsp:spPr>
        <a:xfrm rot="5400000">
          <a:off x="4598835" y="-338292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Individuals</a:t>
          </a:r>
          <a:endParaRPr lang="en-US" sz="1600" kern="1200" dirty="0"/>
        </a:p>
      </dsp:txBody>
      <dsp:txXfrm rot="-5400000">
        <a:off x="2520371" y="1755975"/>
        <a:ext cx="4464855" cy="292122"/>
      </dsp:txXfrm>
    </dsp:sp>
    <dsp:sp modelId="{7DC2AF3E-ADD5-419F-B7EB-A7FDB7CD8BD0}">
      <dsp:nvSpPr>
        <dsp:cNvPr id="0" name=""/>
        <dsp:cNvSpPr/>
      </dsp:nvSpPr>
      <dsp:spPr>
        <a:xfrm>
          <a:off x="0" y="1699706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Organism</a:t>
          </a:r>
          <a:endParaRPr lang="en-US" sz="2000" kern="1200" dirty="0"/>
        </a:p>
      </dsp:txBody>
      <dsp:txXfrm>
        <a:off x="19754" y="1719460"/>
        <a:ext cx="2480862" cy="365152"/>
      </dsp:txXfrm>
    </dsp:sp>
    <dsp:sp modelId="{9A046798-0039-4A6E-9B17-B7DDBA17296E}">
      <dsp:nvSpPr>
        <dsp:cNvPr id="0" name=""/>
        <dsp:cNvSpPr/>
      </dsp:nvSpPr>
      <dsp:spPr>
        <a:xfrm rot="5400000">
          <a:off x="4598835" y="86600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Creates tissues and organs</a:t>
          </a:r>
          <a:endParaRPr lang="en-US" sz="1600" kern="1200" dirty="0"/>
        </a:p>
      </dsp:txBody>
      <dsp:txXfrm rot="-5400000">
        <a:off x="2520371" y="2180868"/>
        <a:ext cx="4464855" cy="292122"/>
      </dsp:txXfrm>
    </dsp:sp>
    <dsp:sp modelId="{4FCA3675-7913-41A0-B178-F1792D71F2A1}">
      <dsp:nvSpPr>
        <dsp:cNvPr id="0" name=""/>
        <dsp:cNvSpPr/>
      </dsp:nvSpPr>
      <dsp:spPr>
        <a:xfrm>
          <a:off x="0" y="2124599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Group of cells</a:t>
          </a:r>
          <a:endParaRPr lang="en-US" sz="2000" kern="1200" dirty="0"/>
        </a:p>
      </dsp:txBody>
      <dsp:txXfrm>
        <a:off x="19754" y="2144353"/>
        <a:ext cx="2480862" cy="365152"/>
      </dsp:txXfrm>
    </dsp:sp>
    <dsp:sp modelId="{C67AA428-EC0D-448A-824F-D58DD0E9A546}">
      <dsp:nvSpPr>
        <dsp:cNvPr id="0" name=""/>
        <dsp:cNvSpPr/>
      </dsp:nvSpPr>
      <dsp:spPr>
        <a:xfrm rot="5400000">
          <a:off x="4598835" y="511493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Smallest unit of life</a:t>
          </a:r>
          <a:endParaRPr lang="en-US" sz="1600" kern="1200" dirty="0"/>
        </a:p>
      </dsp:txBody>
      <dsp:txXfrm rot="-5400000">
        <a:off x="2520371" y="2605761"/>
        <a:ext cx="4464855" cy="292122"/>
      </dsp:txXfrm>
    </dsp:sp>
    <dsp:sp modelId="{FC5269EB-3403-4034-B185-A18D7DF80059}">
      <dsp:nvSpPr>
        <dsp:cNvPr id="0" name=""/>
        <dsp:cNvSpPr/>
      </dsp:nvSpPr>
      <dsp:spPr>
        <a:xfrm>
          <a:off x="0" y="2549492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Cells</a:t>
          </a:r>
          <a:endParaRPr lang="en-US" sz="2000" kern="1200" dirty="0"/>
        </a:p>
      </dsp:txBody>
      <dsp:txXfrm>
        <a:off x="19754" y="2569246"/>
        <a:ext cx="2480862" cy="365152"/>
      </dsp:txXfrm>
    </dsp:sp>
    <dsp:sp modelId="{FBC1564A-E8C3-48D4-9FA2-30DEFF61D7C4}">
      <dsp:nvSpPr>
        <dsp:cNvPr id="0" name=""/>
        <dsp:cNvSpPr/>
      </dsp:nvSpPr>
      <dsp:spPr>
        <a:xfrm rot="5400000">
          <a:off x="4598835" y="936386"/>
          <a:ext cx="323728" cy="448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Groups of atoms</a:t>
          </a:r>
          <a:endParaRPr lang="en-US" sz="1600" kern="1200" dirty="0"/>
        </a:p>
      </dsp:txBody>
      <dsp:txXfrm rot="-5400000">
        <a:off x="2520371" y="3030654"/>
        <a:ext cx="4464855" cy="292122"/>
      </dsp:txXfrm>
    </dsp:sp>
    <dsp:sp modelId="{4FA8E912-8127-4F30-9B7F-42FA2067A8E1}">
      <dsp:nvSpPr>
        <dsp:cNvPr id="0" name=""/>
        <dsp:cNvSpPr/>
      </dsp:nvSpPr>
      <dsp:spPr>
        <a:xfrm>
          <a:off x="0" y="2974385"/>
          <a:ext cx="2520370" cy="40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Molecules</a:t>
          </a:r>
          <a:endParaRPr lang="en-US" sz="2000" kern="1200" dirty="0"/>
        </a:p>
      </dsp:txBody>
      <dsp:txXfrm>
        <a:off x="19754" y="2994139"/>
        <a:ext cx="2480862" cy="365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C57A2-6F88-C948-8BDF-ACF45C4EA45E}" type="datetimeFigureOut">
              <a:rPr lang="en-US" smtClean="0"/>
              <a:t>8/6/16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1AC16-1E45-3046-A78A-D81FE69E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Across the biosphere, the variety of life is called biodiversity.</a:t>
            </a:r>
          </a:p>
          <a:p>
            <a:r>
              <a:rPr lang="en-US" dirty="0" smtClean="0"/>
              <a:t>Where do you think the most biodiversity can be found on earth?</a:t>
            </a:r>
          </a:p>
          <a:p>
            <a:r>
              <a:rPr lang="en-US" dirty="0" smtClean="0"/>
              <a:t>-near the equator in warm temperatures where</a:t>
            </a:r>
            <a:r>
              <a:rPr lang="en-US" baseline="0" dirty="0" smtClean="0"/>
              <a:t> there is a larger supply of food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1AC16-1E45-3046-A78A-D81FE69E63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2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Biology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7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all forms of life on Earth</a:t>
            </a:r>
          </a:p>
          <a:p>
            <a:r>
              <a:rPr lang="en-US" b="1" dirty="0" smtClean="0"/>
              <a:t>Biosphere</a:t>
            </a:r>
            <a:r>
              <a:rPr lang="en-US" dirty="0" smtClean="0"/>
              <a:t>: every place where everything that lives on earth can live</a:t>
            </a:r>
          </a:p>
          <a:p>
            <a:r>
              <a:rPr lang="en-US" b="1" dirty="0" smtClean="0"/>
              <a:t>Biodiversity</a:t>
            </a:r>
            <a:r>
              <a:rPr lang="en-US" dirty="0" smtClean="0"/>
              <a:t>: bio means “related to life” and diversity means “variety.” Therefore, biodiversity means the variety of life on earth</a:t>
            </a:r>
          </a:p>
          <a:p>
            <a:r>
              <a:rPr lang="en-US" dirty="0" smtClean="0"/>
              <a:t>That diversity is made up of different </a:t>
            </a:r>
            <a:r>
              <a:rPr lang="en-US" b="1" dirty="0" smtClean="0"/>
              <a:t>species</a:t>
            </a:r>
            <a:r>
              <a:rPr lang="en-US" dirty="0" smtClean="0"/>
              <a:t>. An </a:t>
            </a:r>
            <a:r>
              <a:rPr lang="en-US" b="1" dirty="0" smtClean="0"/>
              <a:t>organism</a:t>
            </a:r>
            <a:r>
              <a:rPr lang="en-US" dirty="0" smtClean="0"/>
              <a:t> is one individual of all species.</a:t>
            </a:r>
          </a:p>
        </p:txBody>
      </p:sp>
    </p:spTree>
    <p:extLst>
      <p:ext uri="{BB962C8B-B14F-4D97-AF65-F5344CB8AC3E}">
        <p14:creationId xmlns:p14="http://schemas.microsoft.com/office/powerpoint/2010/main" val="398747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1.  Are </a:t>
            </a:r>
            <a:r>
              <a:rPr lang="en-US" sz="2400" dirty="0"/>
              <a:t>made of </a:t>
            </a:r>
            <a:r>
              <a:rPr lang="en-US" sz="2400" b="1" dirty="0"/>
              <a:t>cells</a:t>
            </a:r>
            <a:r>
              <a:rPr lang="en-US" sz="2400" dirty="0"/>
              <a:t>, some unicellular, some multicellular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2.  Reproduce new organisms, some asexually with one parent, some sexually with two parents</a:t>
            </a: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3.  Are based on a genetic code contained in </a:t>
            </a:r>
            <a:r>
              <a:rPr lang="en-US" sz="2400" b="1" dirty="0" smtClean="0"/>
              <a:t>DNA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4.  Grow </a:t>
            </a:r>
            <a:r>
              <a:rPr lang="en-US" sz="2400" dirty="0"/>
              <a:t>by adding new material and develop by changing </a:t>
            </a:r>
            <a:r>
              <a:rPr lang="en-US" sz="2400" b="1" dirty="0"/>
              <a:t>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1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5.  Use food for energy to build new materials through a process called </a:t>
            </a:r>
            <a:r>
              <a:rPr lang="en-US" sz="2400" b="1" dirty="0"/>
              <a:t>metabolism</a:t>
            </a:r>
          </a:p>
          <a:p>
            <a:r>
              <a:rPr lang="en-US" sz="2400" dirty="0"/>
              <a:t>6.  Respond to their environment</a:t>
            </a:r>
          </a:p>
          <a:p>
            <a:r>
              <a:rPr lang="en-US" sz="2400" dirty="0"/>
              <a:t>7.  Maintain </a:t>
            </a:r>
            <a:r>
              <a:rPr lang="en-US" sz="2400" b="1" dirty="0"/>
              <a:t>homeostasis</a:t>
            </a:r>
            <a:r>
              <a:rPr lang="en-US" sz="2400" dirty="0"/>
              <a:t> which is an internal balance</a:t>
            </a:r>
          </a:p>
          <a:p>
            <a:r>
              <a:rPr lang="en-US" sz="2400" dirty="0"/>
              <a:t>8.  Change over time as a </a:t>
            </a:r>
            <a:r>
              <a:rPr lang="en-US" sz="2400" dirty="0" smtClean="0"/>
              <a:t>group known as </a:t>
            </a:r>
            <a:r>
              <a:rPr lang="en-US" sz="2400" b="1" dirty="0" smtClean="0"/>
              <a:t>evolution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2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Themes in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597911"/>
            <a:ext cx="7610476" cy="788104"/>
          </a:xfrm>
        </p:spPr>
        <p:txBody>
          <a:bodyPr/>
          <a:lstStyle/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All living things are made up of </a:t>
            </a:r>
            <a:r>
              <a:rPr lang="en-US" b="1" dirty="0" smtClean="0"/>
              <a:t>systems</a:t>
            </a:r>
            <a:r>
              <a:rPr lang="en-US" dirty="0" smtClean="0"/>
              <a:t>, which is a group or related parts that work together to make a </a:t>
            </a:r>
            <a:r>
              <a:rPr lang="en-US" dirty="0" smtClean="0"/>
              <a:t>whole</a:t>
            </a:r>
            <a:endParaRPr lang="en-US" b="1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283648"/>
              </p:ext>
            </p:extLst>
          </p:nvPr>
        </p:nvGraphicFramePr>
        <p:xfrm>
          <a:off x="768097" y="3386015"/>
          <a:ext cx="7001029" cy="337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75320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2500</TotalTime>
  <Words>279</Words>
  <Application>Microsoft Macintosh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Perception</vt:lpstr>
      <vt:lpstr>Introduction to Biology </vt:lpstr>
      <vt:lpstr>What is Biology</vt:lpstr>
      <vt:lpstr>Characteristics of life</vt:lpstr>
      <vt:lpstr>Characteristics cont.</vt:lpstr>
      <vt:lpstr>Unifying Themes in Biology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Biology </dc:title>
  <dc:creator>Nicole Trahan</dc:creator>
  <cp:lastModifiedBy>Nicole Trahan</cp:lastModifiedBy>
  <cp:revision>11</cp:revision>
  <dcterms:created xsi:type="dcterms:W3CDTF">2016-07-12T19:49:49Z</dcterms:created>
  <dcterms:modified xsi:type="dcterms:W3CDTF">2016-08-06T17:35:11Z</dcterms:modified>
</cp:coreProperties>
</file>