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EB93B8-AAE7-4794-8215-74BBAB39DF9C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640F31-8E00-4B4F-BD39-31713962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are the developments that led to the cell theory?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are the similarities and differences between prokaryotic and eukaryotic cells?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Discovery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were not discovered until microscope was invented (1500’s)</a:t>
            </a:r>
          </a:p>
          <a:p>
            <a:r>
              <a:rPr lang="en-US" dirty="0" smtClean="0"/>
              <a:t>Hooke first looked at pieces of cork (1665)</a:t>
            </a:r>
          </a:p>
          <a:p>
            <a:pPr lvl="1"/>
            <a:r>
              <a:rPr lang="en-US" dirty="0" smtClean="0"/>
              <a:t>Coined the term “cell”</a:t>
            </a:r>
          </a:p>
          <a:p>
            <a:r>
              <a:rPr lang="en-US" dirty="0" smtClean="0"/>
              <a:t>Leeuwenhoek first observed living cells</a:t>
            </a:r>
          </a:p>
          <a:p>
            <a:r>
              <a:rPr lang="en-US" dirty="0" err="1" smtClean="0"/>
              <a:t>Schleiden</a:t>
            </a:r>
            <a:r>
              <a:rPr lang="en-US" dirty="0" smtClean="0"/>
              <a:t> (1838) concluded that all plants are made of cells</a:t>
            </a:r>
          </a:p>
          <a:p>
            <a:r>
              <a:rPr lang="en-US" dirty="0" smtClean="0"/>
              <a:t>Schwann (1839) concluded that all animals are made of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This accumulated research can be summarized into the cell theory: </a:t>
            </a:r>
          </a:p>
          <a:p>
            <a:pPr lvl="1"/>
            <a:r>
              <a:rPr lang="en-US" dirty="0" smtClean="0"/>
              <a:t>All organisms are made of cells</a:t>
            </a:r>
          </a:p>
          <a:p>
            <a:pPr lvl="1"/>
            <a:r>
              <a:rPr lang="en-US" dirty="0" smtClean="0"/>
              <a:t>All existing cells are produced by other living cells</a:t>
            </a:r>
          </a:p>
          <a:p>
            <a:pPr lvl="1"/>
            <a:r>
              <a:rPr lang="en-US" dirty="0" smtClean="0"/>
              <a:t>The cell is the most basic unit of life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Prokaryotic Cells vs. Eukaryotic Cells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450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Prokaryotic</a:t>
                      </a:r>
                      <a:r>
                        <a:rPr lang="en-US" baseline="0" dirty="0" smtClean="0"/>
                        <a:t>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Eukaryotic Cells</a:t>
                      </a:r>
                      <a:endParaRPr lang="en-US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Lacks 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Nucleus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Lacks Organelles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Organelles</a:t>
                      </a:r>
                      <a:endParaRPr lang="en-US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Very small in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Larger in size</a:t>
                      </a:r>
                      <a:endParaRPr lang="en-US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</a:t>
                      </a:r>
                      <a:r>
                        <a:rPr lang="en-US" baseline="0" dirty="0" smtClean="0"/>
                        <a:t>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 </a:t>
                      </a:r>
                      <a:r>
                        <a:rPr lang="en-US" dirty="0" err="1" smtClean="0"/>
                        <a:t>Protists</a:t>
                      </a:r>
                      <a:r>
                        <a:rPr lang="en-US" dirty="0" smtClean="0"/>
                        <a:t>, Fungi, Plants, Animals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Prokaryotic Cells vs. 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 of Both Types of Cells: </a:t>
            </a:r>
          </a:p>
          <a:p>
            <a:pPr lvl="1"/>
            <a:r>
              <a:rPr lang="en-US" dirty="0" smtClean="0"/>
              <a:t>Cell Walls</a:t>
            </a:r>
          </a:p>
          <a:p>
            <a:pPr lvl="1"/>
            <a:r>
              <a:rPr lang="en-US" dirty="0" smtClean="0"/>
              <a:t>Cell (Plasma) Membrane</a:t>
            </a:r>
          </a:p>
          <a:p>
            <a:pPr lvl="1"/>
            <a:r>
              <a:rPr lang="en-US" dirty="0" err="1" smtClean="0"/>
              <a:t>Ribosomes</a:t>
            </a:r>
            <a:endParaRPr lang="en-US" dirty="0" smtClean="0"/>
          </a:p>
          <a:p>
            <a:pPr lvl="1"/>
            <a:r>
              <a:rPr lang="en-US" dirty="0" smtClean="0"/>
              <a:t>Nucleic Acid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Cell</a:t>
            </a:r>
            <a:endParaRPr lang="en-US" dirty="0"/>
          </a:p>
        </p:txBody>
      </p:sp>
      <p:pic>
        <p:nvPicPr>
          <p:cNvPr id="4" name="Content Placeholder 3" descr="prokaryot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9115514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Cell</a:t>
            </a:r>
            <a:endParaRPr lang="en-US" dirty="0"/>
          </a:p>
        </p:txBody>
      </p:sp>
      <p:pic>
        <p:nvPicPr>
          <p:cNvPr id="4" name="Content Placeholder 3" descr="eukaryotic cel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65556"/>
            <a:ext cx="7010400" cy="5692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370</TotalTime>
  <Words>190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Cell Theory</vt:lpstr>
      <vt:lpstr>Discovery of Cells</vt:lpstr>
      <vt:lpstr>Development of the Cell Theory</vt:lpstr>
      <vt:lpstr>Prokaryotic Cells vs. Eukaryotic Cells</vt:lpstr>
      <vt:lpstr>Prokaryotic Cells vs. Eukaryotic Cells</vt:lpstr>
      <vt:lpstr>Prokaryotic Cell</vt:lpstr>
      <vt:lpstr>Eukaryotic Cell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</dc:title>
  <dc:creator>Kelly Rock</dc:creator>
  <cp:lastModifiedBy>FCBOE</cp:lastModifiedBy>
  <cp:revision>33</cp:revision>
  <dcterms:created xsi:type="dcterms:W3CDTF">2009-08-31T11:37:52Z</dcterms:created>
  <dcterms:modified xsi:type="dcterms:W3CDTF">2015-08-24T14:17:26Z</dcterms:modified>
</cp:coreProperties>
</file>