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FE3E56-2AAB-497E-B067-3EAAB000C3E6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23B1FA-0C02-4DF9-9655-3606A89B3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types of plants are seedless and nonvascular?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mosses reproduce?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Bryophytes (Mosses and Relatives)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Seedless Nonvascular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Liverworts</a:t>
            </a:r>
          </a:p>
          <a:p>
            <a:pPr lvl="1"/>
            <a:r>
              <a:rPr lang="en-US" dirty="0" smtClean="0"/>
              <a:t>Live in damp environments</a:t>
            </a:r>
          </a:p>
          <a:p>
            <a:pPr lvl="1"/>
            <a:r>
              <a:rPr lang="en-US" dirty="0" smtClean="0"/>
              <a:t>Two forms: </a:t>
            </a:r>
            <a:r>
              <a:rPr lang="en-US" dirty="0" err="1" smtClean="0"/>
              <a:t>thallose</a:t>
            </a:r>
            <a:r>
              <a:rPr lang="en-US" dirty="0" smtClean="0"/>
              <a:t> or leafy</a:t>
            </a:r>
            <a:endParaRPr lang="en-US" dirty="0"/>
          </a:p>
        </p:txBody>
      </p:sp>
      <p:pic>
        <p:nvPicPr>
          <p:cNvPr id="4" name="Picture 3" descr="leafy liverw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438400"/>
            <a:ext cx="2647950" cy="3975901"/>
          </a:xfrm>
          <a:prstGeom prst="rect">
            <a:avLst/>
          </a:prstGeom>
        </p:spPr>
      </p:pic>
      <p:pic>
        <p:nvPicPr>
          <p:cNvPr id="5" name="Picture 4" descr="thallose liverw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971800"/>
            <a:ext cx="4800600" cy="3437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Seedless Nonvascular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Hornworts</a:t>
            </a:r>
          </a:p>
          <a:p>
            <a:pPr lvl="1"/>
            <a:r>
              <a:rPr lang="en-US" dirty="0" smtClean="0"/>
              <a:t>Live in tropical forests and along streams</a:t>
            </a:r>
          </a:p>
          <a:p>
            <a:pPr lvl="1"/>
            <a:r>
              <a:rPr lang="en-US" dirty="0" smtClean="0"/>
              <a:t>Grow horn-like structures for reproduction</a:t>
            </a:r>
            <a:endParaRPr lang="en-US" dirty="0"/>
          </a:p>
        </p:txBody>
      </p:sp>
      <p:pic>
        <p:nvPicPr>
          <p:cNvPr id="4" name="Picture 3" descr="Hornwor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9400"/>
            <a:ext cx="3352800" cy="3866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Seedless Nonvascular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Mosses</a:t>
            </a:r>
          </a:p>
          <a:p>
            <a:pPr lvl="1"/>
            <a:r>
              <a:rPr lang="en-US" dirty="0" smtClean="0"/>
              <a:t>Prefer moist conditions, but can enter a stage of dormancy when water is not available</a:t>
            </a:r>
          </a:p>
          <a:p>
            <a:pPr lvl="1"/>
            <a:r>
              <a:rPr lang="en-US" dirty="0" smtClean="0"/>
              <a:t>Only 1 cell thick</a:t>
            </a:r>
          </a:p>
          <a:p>
            <a:pPr lvl="1"/>
            <a:r>
              <a:rPr lang="en-US" dirty="0" smtClean="0"/>
              <a:t>Anchor themselves to surfaces with rhizoids (root-like structures)</a:t>
            </a:r>
          </a:p>
          <a:p>
            <a:pPr lvl="1"/>
            <a:r>
              <a:rPr lang="en-US" dirty="0" smtClean="0"/>
              <a:t>Humans use sphagnum moss as a fuel 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Mosses</a:t>
            </a:r>
            <a:endParaRPr lang="en-US" dirty="0"/>
          </a:p>
        </p:txBody>
      </p:sp>
      <p:pic>
        <p:nvPicPr>
          <p:cNvPr id="4" name="Picture 10" descr="http://honeybee.helsinki.fi/users/korpela/polytrichum_commun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151212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Moss Reproduction</a:t>
            </a:r>
            <a:endParaRPr lang="en-US" dirty="0"/>
          </a:p>
        </p:txBody>
      </p:sp>
      <p:pic>
        <p:nvPicPr>
          <p:cNvPr id="4" name="Content Placeholder 3" descr="moss life cycl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0389" y="1600200"/>
            <a:ext cx="82296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Moss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Plants undergo alternation of generations when they reproduce</a:t>
            </a:r>
          </a:p>
          <a:p>
            <a:pPr lvl="1"/>
            <a:r>
              <a:rPr lang="en-US" dirty="0" smtClean="0"/>
              <a:t>Alternate between gametophyte stage and </a:t>
            </a:r>
            <a:r>
              <a:rPr lang="en-US" dirty="0" err="1" smtClean="0"/>
              <a:t>sporophyte</a:t>
            </a:r>
            <a:r>
              <a:rPr lang="en-US" dirty="0" smtClean="0"/>
              <a:t> stage</a:t>
            </a:r>
          </a:p>
          <a:p>
            <a:pPr lvl="2"/>
            <a:r>
              <a:rPr lang="en-US" dirty="0" smtClean="0"/>
              <a:t>Gametophyte (haploid structures) – produces gametes</a:t>
            </a:r>
          </a:p>
          <a:p>
            <a:pPr lvl="2"/>
            <a:r>
              <a:rPr lang="en-US" dirty="0" err="1" smtClean="0"/>
              <a:t>Sporophyte</a:t>
            </a:r>
            <a:r>
              <a:rPr lang="en-US" dirty="0" smtClean="0"/>
              <a:t> (diploid structures)– produces spores</a:t>
            </a:r>
          </a:p>
          <a:p>
            <a:r>
              <a:rPr lang="en-US" dirty="0" smtClean="0"/>
              <a:t>Gametophyte stage of moss (green portion of moss)</a:t>
            </a:r>
          </a:p>
          <a:p>
            <a:pPr lvl="1"/>
            <a:r>
              <a:rPr lang="en-US" dirty="0" err="1" smtClean="0"/>
              <a:t>Antheridium</a:t>
            </a:r>
            <a:r>
              <a:rPr lang="en-US" dirty="0" smtClean="0"/>
              <a:t> – produces sperm</a:t>
            </a:r>
          </a:p>
          <a:p>
            <a:pPr lvl="1"/>
            <a:r>
              <a:rPr lang="en-US" dirty="0" err="1" smtClean="0"/>
              <a:t>Archegonium</a:t>
            </a:r>
            <a:r>
              <a:rPr lang="en-US" dirty="0" smtClean="0"/>
              <a:t> – produces eggs</a:t>
            </a:r>
          </a:p>
          <a:p>
            <a:r>
              <a:rPr lang="en-US" dirty="0" err="1" smtClean="0"/>
              <a:t>Sporophyte</a:t>
            </a:r>
            <a:r>
              <a:rPr lang="en-US" dirty="0" smtClean="0"/>
              <a:t> stage of moss (brown stalk)</a:t>
            </a:r>
          </a:p>
          <a:p>
            <a:pPr lvl="1"/>
            <a:r>
              <a:rPr lang="en-US" dirty="0" smtClean="0"/>
              <a:t>Produces haploid spores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957</TotalTime>
  <Words>162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Bryophytes (Mosses and Relatives)</vt:lpstr>
      <vt:lpstr>Types of Seedless Nonvascular Plants</vt:lpstr>
      <vt:lpstr>Types of Seedless Nonvascular Plants</vt:lpstr>
      <vt:lpstr>Types of Seedless Nonvascular Plants</vt:lpstr>
      <vt:lpstr>Mosses</vt:lpstr>
      <vt:lpstr>Moss Reproduction</vt:lpstr>
      <vt:lpstr>Moss Reproduction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Bryophytes (Mosses and Relatives)</dc:title>
  <dc:creator>Kelly Rock</dc:creator>
  <cp:lastModifiedBy>FCBOE</cp:lastModifiedBy>
  <cp:revision>69</cp:revision>
  <dcterms:created xsi:type="dcterms:W3CDTF">2010-03-04T12:58:23Z</dcterms:created>
  <dcterms:modified xsi:type="dcterms:W3CDTF">2016-03-14T17:50:41Z</dcterms:modified>
</cp:coreProperties>
</file>