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108" y="-7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7F55D-22DD-4C27-B1E5-55F393C154FA}" type="datetimeFigureOut">
              <a:rPr lang="en-US" smtClean="0"/>
              <a:pPr/>
              <a:t>4/12/2016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8DDEC36-393C-4539-ADBB-B18D5B27E9B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7F55D-22DD-4C27-B1E5-55F393C154FA}" type="datetimeFigureOut">
              <a:rPr lang="en-US" smtClean="0"/>
              <a:pPr/>
              <a:t>4/12/2016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DEC36-393C-4539-ADBB-B18D5B27E9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38DDEC36-393C-4539-ADBB-B18D5B27E9B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7F55D-22DD-4C27-B1E5-55F393C154FA}" type="datetimeFigureOut">
              <a:rPr lang="en-US" smtClean="0"/>
              <a:pPr/>
              <a:t>4/12/2016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7F55D-22DD-4C27-B1E5-55F393C154FA}" type="datetimeFigureOut">
              <a:rPr lang="en-US" smtClean="0"/>
              <a:pPr/>
              <a:t>4/12/2016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38DDEC36-393C-4539-ADBB-B18D5B27E9B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7F55D-22DD-4C27-B1E5-55F393C154FA}" type="datetimeFigureOut">
              <a:rPr lang="en-US" smtClean="0"/>
              <a:pPr/>
              <a:t>4/12/2016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8DDEC36-393C-4539-ADBB-B18D5B27E9B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5727F55D-22DD-4C27-B1E5-55F393C154FA}" type="datetimeFigureOut">
              <a:rPr lang="en-US" smtClean="0"/>
              <a:pPr/>
              <a:t>4/12/2016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DEC36-393C-4539-ADBB-B18D5B27E9B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7F55D-22DD-4C27-B1E5-55F393C154FA}" type="datetimeFigureOut">
              <a:rPr lang="en-US" smtClean="0"/>
              <a:pPr/>
              <a:t>4/12/2016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38DDEC36-393C-4539-ADBB-B18D5B27E9B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7F55D-22DD-4C27-B1E5-55F393C154FA}" type="datetimeFigureOut">
              <a:rPr lang="en-US" smtClean="0"/>
              <a:pPr/>
              <a:t>4/12/2016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38DDEC36-393C-4539-ADBB-B18D5B27E9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7F55D-22DD-4C27-B1E5-55F393C154FA}" type="datetimeFigureOut">
              <a:rPr lang="en-US" smtClean="0"/>
              <a:pPr/>
              <a:t>4/12/2016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8DDEC36-393C-4539-ADBB-B18D5B27E9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8DDEC36-393C-4539-ADBB-B18D5B27E9B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7F55D-22DD-4C27-B1E5-55F393C154FA}" type="datetimeFigureOut">
              <a:rPr lang="en-US" smtClean="0"/>
              <a:pPr/>
              <a:t>4/12/2016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38DDEC36-393C-4539-ADBB-B18D5B27E9B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5727F55D-22DD-4C27-B1E5-55F393C154FA}" type="datetimeFigureOut">
              <a:rPr lang="en-US" smtClean="0"/>
              <a:pPr/>
              <a:t>4/12/2016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5727F55D-22DD-4C27-B1E5-55F393C154FA}" type="datetimeFigureOut">
              <a:rPr lang="en-US" smtClean="0"/>
              <a:pPr/>
              <a:t>4/12/2016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8DDEC36-393C-4539-ADBB-B18D5B27E9B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How do nutrients cycle through our environment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Biogeochemical Cycles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CARBON CYCLE</a:t>
            </a:r>
            <a:endParaRPr lang="en-US" dirty="0"/>
          </a:p>
        </p:txBody>
      </p:sp>
      <p:pic>
        <p:nvPicPr>
          <p:cNvPr id="4" name="Content Placeholder 3" descr="Carbon cycle.gif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304800" y="1001268"/>
            <a:ext cx="8534400" cy="585673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CARBON CYCLE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CO</a:t>
            </a:r>
            <a:r>
              <a:rPr lang="en-US" baseline="-25000" dirty="0" smtClean="0"/>
              <a:t>2</a:t>
            </a:r>
            <a:r>
              <a:rPr lang="en-US" dirty="0" smtClean="0"/>
              <a:t> exists naturally in atmosphere as a result of cellular respiration</a:t>
            </a:r>
          </a:p>
          <a:p>
            <a:r>
              <a:rPr lang="en-US" dirty="0" smtClean="0"/>
              <a:t>Photosynthesis removes CO</a:t>
            </a:r>
            <a:r>
              <a:rPr lang="en-US" baseline="-25000" dirty="0" smtClean="0"/>
              <a:t>2</a:t>
            </a:r>
          </a:p>
          <a:p>
            <a:pPr lvl="1"/>
            <a:r>
              <a:rPr lang="en-US" sz="2400" dirty="0" smtClean="0">
                <a:solidFill>
                  <a:schemeClr val="tx1"/>
                </a:solidFill>
              </a:rPr>
              <a:t>Converts it into organic molecules for consumers</a:t>
            </a:r>
          </a:p>
          <a:p>
            <a:pPr lvl="1"/>
            <a:r>
              <a:rPr lang="en-US" sz="2400" dirty="0" smtClean="0">
                <a:solidFill>
                  <a:schemeClr val="tx1"/>
                </a:solidFill>
              </a:rPr>
              <a:t>When consumers die, decomposers add carbon to soil</a:t>
            </a:r>
          </a:p>
          <a:p>
            <a:r>
              <a:rPr lang="en-US" dirty="0" smtClean="0"/>
              <a:t>Problems: </a:t>
            </a:r>
          </a:p>
          <a:p>
            <a:pPr lvl="1"/>
            <a:r>
              <a:rPr lang="en-US" sz="2400" dirty="0" smtClean="0">
                <a:solidFill>
                  <a:schemeClr val="tx1"/>
                </a:solidFill>
              </a:rPr>
              <a:t>Excess CO</a:t>
            </a:r>
            <a:r>
              <a:rPr lang="en-US" sz="2400" baseline="-25000" dirty="0" smtClean="0">
                <a:solidFill>
                  <a:schemeClr val="tx1"/>
                </a:solidFill>
              </a:rPr>
              <a:t>2</a:t>
            </a:r>
            <a:r>
              <a:rPr lang="en-US" sz="2400" dirty="0" smtClean="0">
                <a:solidFill>
                  <a:schemeClr val="tx1"/>
                </a:solidFill>
              </a:rPr>
              <a:t> in atmosphere from burning fossil fuels</a:t>
            </a:r>
          </a:p>
          <a:p>
            <a:pPr lvl="1"/>
            <a:r>
              <a:rPr lang="en-US" sz="2400" dirty="0" smtClean="0">
                <a:solidFill>
                  <a:schemeClr val="tx1"/>
                </a:solidFill>
              </a:rPr>
              <a:t>Contributes to global warming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NITROGEN CYCLE</a:t>
            </a:r>
            <a:endParaRPr lang="en-US" dirty="0"/>
          </a:p>
        </p:txBody>
      </p:sp>
      <p:pic>
        <p:nvPicPr>
          <p:cNvPr id="4" name="Content Placeholder 3" descr="Nitrogen cycle.gif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685800" y="1016331"/>
            <a:ext cx="7467600" cy="5841669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NITROGEN CYCLE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Nitrogen exists in atmosphere as N2</a:t>
            </a:r>
          </a:p>
          <a:p>
            <a:r>
              <a:rPr lang="en-US" dirty="0" smtClean="0"/>
              <a:t>N2 is absorbed into soil</a:t>
            </a:r>
          </a:p>
          <a:p>
            <a:r>
              <a:rPr lang="en-US" dirty="0" smtClean="0"/>
              <a:t>Bacteria and fungi convert N2 into ammonium (NH</a:t>
            </a:r>
            <a:r>
              <a:rPr lang="en-US" baseline="-25000" dirty="0" smtClean="0"/>
              <a:t>4</a:t>
            </a:r>
            <a:r>
              <a:rPr lang="en-US" baseline="30000" dirty="0" smtClean="0"/>
              <a:t>+</a:t>
            </a:r>
            <a:r>
              <a:rPr lang="en-US" dirty="0" smtClean="0"/>
              <a:t>) or nitrates (NO</a:t>
            </a:r>
            <a:r>
              <a:rPr lang="en-US" baseline="-25000" dirty="0" smtClean="0"/>
              <a:t>3</a:t>
            </a:r>
            <a:r>
              <a:rPr lang="en-US" baseline="30000" dirty="0" smtClean="0"/>
              <a:t>-</a:t>
            </a:r>
            <a:r>
              <a:rPr lang="en-US" dirty="0" smtClean="0"/>
              <a:t>) for plants to use</a:t>
            </a:r>
          </a:p>
          <a:p>
            <a:r>
              <a:rPr lang="en-US" dirty="0" smtClean="0"/>
              <a:t>Problems: </a:t>
            </a:r>
          </a:p>
          <a:p>
            <a:pPr lvl="1"/>
            <a:r>
              <a:rPr lang="en-US" sz="2400" dirty="0" smtClean="0">
                <a:solidFill>
                  <a:schemeClr val="tx1"/>
                </a:solidFill>
              </a:rPr>
              <a:t>Fertilizer contains manufactured nitrogen that runs off into water</a:t>
            </a:r>
          </a:p>
          <a:p>
            <a:pPr lvl="2"/>
            <a:r>
              <a:rPr lang="en-US" sz="2400" dirty="0" smtClean="0"/>
              <a:t>This creates algal blooms</a:t>
            </a:r>
          </a:p>
          <a:p>
            <a:endParaRPr lang="en-US" dirty="0"/>
          </a:p>
        </p:txBody>
      </p:sp>
      <p:pic>
        <p:nvPicPr>
          <p:cNvPr id="4" name="Picture 3" descr="algal bloom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410200" y="4387469"/>
            <a:ext cx="3733800" cy="247053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PHOSPHOROUS CYCLE</a:t>
            </a:r>
            <a:endParaRPr lang="en-US" dirty="0"/>
          </a:p>
        </p:txBody>
      </p:sp>
      <p:pic>
        <p:nvPicPr>
          <p:cNvPr id="4" name="Content Placeholder 3" descr="Phosphorous cycle.gif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143000" y="1026000"/>
            <a:ext cx="6172200" cy="5832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PHOSPHOROUS CYCLE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Phosphorous exists naturally in rocks</a:t>
            </a:r>
          </a:p>
          <a:p>
            <a:r>
              <a:rPr lang="en-US" dirty="0" smtClean="0"/>
              <a:t>As rocks erode, phosphorous enters soil and groundwater</a:t>
            </a:r>
          </a:p>
          <a:p>
            <a:r>
              <a:rPr lang="en-US" dirty="0" smtClean="0"/>
              <a:t>When new rocks are formed, phosphorous returns to rocks</a:t>
            </a:r>
          </a:p>
          <a:p>
            <a:r>
              <a:rPr lang="en-US" dirty="0" smtClean="0"/>
              <a:t>Problems: </a:t>
            </a:r>
          </a:p>
          <a:p>
            <a:pPr lvl="1"/>
            <a:r>
              <a:rPr lang="en-US" sz="2400" dirty="0" smtClean="0">
                <a:solidFill>
                  <a:schemeClr val="tx1"/>
                </a:solidFill>
              </a:rPr>
              <a:t>Phosphorous in detergents enters streams and lakes</a:t>
            </a:r>
          </a:p>
          <a:p>
            <a:pPr lvl="2"/>
            <a:r>
              <a:rPr lang="en-US" sz="2400" dirty="0" smtClean="0"/>
              <a:t>Creates algal blooms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HYDROLOGIC CYCLE</a:t>
            </a:r>
            <a:endParaRPr lang="en-US" dirty="0"/>
          </a:p>
        </p:txBody>
      </p:sp>
      <p:pic>
        <p:nvPicPr>
          <p:cNvPr id="4" name="Content Placeholder 3" descr="water_cycle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914400" y="990600"/>
            <a:ext cx="7199264" cy="58674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HYDROLOGIC CYCLE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Precipitation falls to ground and enters lakes, streams, groundwater, and oceans</a:t>
            </a:r>
          </a:p>
          <a:p>
            <a:r>
              <a:rPr lang="en-US" dirty="0" smtClean="0"/>
              <a:t>Evaporation from these bodies of water returns water to atmosphere</a:t>
            </a:r>
          </a:p>
          <a:p>
            <a:r>
              <a:rPr lang="en-US" dirty="0" smtClean="0"/>
              <a:t>Problems: </a:t>
            </a:r>
          </a:p>
          <a:p>
            <a:pPr lvl="1"/>
            <a:r>
              <a:rPr lang="en-US" sz="2400" dirty="0" smtClean="0">
                <a:solidFill>
                  <a:schemeClr val="tx1"/>
                </a:solidFill>
              </a:rPr>
              <a:t>Pollution of water sources limits groundwater supplies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621</TotalTime>
  <Words>183</Words>
  <Application>Microsoft Office PowerPoint</Application>
  <PresentationFormat>On-screen Show (4:3)</PresentationFormat>
  <Paragraphs>33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Civic</vt:lpstr>
      <vt:lpstr>Biogeochemical Cycles</vt:lpstr>
      <vt:lpstr>CARBON CYCLE</vt:lpstr>
      <vt:lpstr>CARBON CYCLE</vt:lpstr>
      <vt:lpstr>NITROGEN CYCLE</vt:lpstr>
      <vt:lpstr>NITROGEN CYCLE</vt:lpstr>
      <vt:lpstr>PHOSPHOROUS CYCLE</vt:lpstr>
      <vt:lpstr>PHOSPHOROUS CYCLE</vt:lpstr>
      <vt:lpstr>HYDROLOGIC CYCLE</vt:lpstr>
      <vt:lpstr>HYDROLOGIC CYCLE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Biogeochemical Cycles</dc:title>
  <dc:creator>Kelly Rock</dc:creator>
  <cp:lastModifiedBy>FCBOE</cp:lastModifiedBy>
  <cp:revision>36</cp:revision>
  <dcterms:created xsi:type="dcterms:W3CDTF">2010-09-29T11:36:42Z</dcterms:created>
  <dcterms:modified xsi:type="dcterms:W3CDTF">2016-04-12T13:30:09Z</dcterms:modified>
</cp:coreProperties>
</file>