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97C7DD6-0CFA-4D89-8C48-8081F8F039B8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D745490-04D5-4397-853A-828F7F1A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C7DD6-0CFA-4D89-8C48-8081F8F039B8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5490-04D5-4397-853A-828F7F1A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C7DD6-0CFA-4D89-8C48-8081F8F039B8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5490-04D5-4397-853A-828F7F1A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97C7DD6-0CFA-4D89-8C48-8081F8F039B8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5490-04D5-4397-853A-828F7F1A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97C7DD6-0CFA-4D89-8C48-8081F8F039B8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D745490-04D5-4397-853A-828F7F1AEFB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97C7DD6-0CFA-4D89-8C48-8081F8F039B8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D745490-04D5-4397-853A-828F7F1A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97C7DD6-0CFA-4D89-8C48-8081F8F039B8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D745490-04D5-4397-853A-828F7F1A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C7DD6-0CFA-4D89-8C48-8081F8F039B8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5490-04D5-4397-853A-828F7F1A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97C7DD6-0CFA-4D89-8C48-8081F8F039B8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D745490-04D5-4397-853A-828F7F1A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97C7DD6-0CFA-4D89-8C48-8081F8F039B8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D745490-04D5-4397-853A-828F7F1A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97C7DD6-0CFA-4D89-8C48-8081F8F039B8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D745490-04D5-4397-853A-828F7F1A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97C7DD6-0CFA-4D89-8C48-8081F8F039B8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D745490-04D5-4397-853A-828F7F1A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Relationship Id="rId3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Behavior of Gases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Chpt</a:t>
            </a:r>
            <a:r>
              <a:rPr lang="en-US" dirty="0" smtClean="0"/>
              <a:t> 16.3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153400" cy="1180306"/>
          </a:xfrm>
        </p:spPr>
        <p:txBody>
          <a:bodyPr/>
          <a:lstStyle/>
          <a:p>
            <a:r>
              <a:rPr lang="en-US" dirty="0" smtClean="0"/>
              <a:t>Setting Up Your Foldable: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90600"/>
            <a:ext cx="2362200" cy="1524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1"/>
            <a:endCxn id="4" idx="3"/>
          </p:cNvCxnSpPr>
          <p:nvPr/>
        </p:nvCxnSpPr>
        <p:spPr>
          <a:xfrm>
            <a:off x="228600" y="1752600"/>
            <a:ext cx="2362200" cy="0"/>
          </a:xfrm>
          <a:prstGeom prst="line">
            <a:avLst/>
          </a:prstGeom>
          <a:ln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352800" y="1219200"/>
            <a:ext cx="2362200" cy="762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77000" y="1219200"/>
            <a:ext cx="2362200" cy="762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    T   V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0400" y="3962400"/>
            <a:ext cx="5943600" cy="23622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0" y="4114800"/>
            <a:ext cx="1676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Gay-Lussac’s Law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6400" y="40386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Boyle’s Law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9000" y="4114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Charles’s Law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43200" y="1676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791200" y="1600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410200" y="2133600"/>
            <a:ext cx="106680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1000" y="25908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Fold paper hotdog style and cut in half.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76600" y="19812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 You get one half of the paper, your neighbor gets the other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239000" y="20574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 Make the front look like this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52400" y="4038600"/>
            <a:ext cx="2209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4) Flip your paper over</a:t>
            </a:r>
          </a:p>
          <a:p>
            <a:r>
              <a:rPr lang="en-US" dirty="0" smtClean="0"/>
              <a:t>HORIZONTALLY and make the back look like this.</a:t>
            </a:r>
          </a:p>
          <a:p>
            <a:r>
              <a:rPr lang="en-US" dirty="0" smtClean="0"/>
              <a:t>NOTE: behind Charles’s Law should be the “P”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311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80726"/>
          </a:xfrm>
        </p:spPr>
        <p:txBody>
          <a:bodyPr/>
          <a:lstStyle/>
          <a:p>
            <a:r>
              <a:rPr lang="en-US" dirty="0" smtClean="0"/>
              <a:t>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229600" cy="4572000"/>
          </a:xfrm>
        </p:spPr>
        <p:txBody>
          <a:bodyPr/>
          <a:lstStyle/>
          <a:p>
            <a:r>
              <a:rPr lang="en-US" u="sng" dirty="0" smtClean="0"/>
              <a:t>Pressure</a:t>
            </a:r>
            <a:r>
              <a:rPr lang="en-US" dirty="0" smtClean="0"/>
              <a:t> is the amount of force exerted per unit of area</a:t>
            </a:r>
          </a:p>
          <a:p>
            <a:endParaRPr lang="en-US" dirty="0" smtClean="0"/>
          </a:p>
          <a:p>
            <a:r>
              <a:rPr lang="en-US" dirty="0" smtClean="0"/>
              <a:t>Pressure is measured in a unit called a </a:t>
            </a:r>
            <a:r>
              <a:rPr lang="en-US" u="sng" dirty="0" err="1" smtClean="0"/>
              <a:t>pascal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funny-diamond-comics-under-pressure-300x30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352800"/>
            <a:ext cx="3429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10" y="76200"/>
            <a:ext cx="8229600" cy="1027906"/>
          </a:xfrm>
        </p:spPr>
        <p:txBody>
          <a:bodyPr/>
          <a:lstStyle/>
          <a:p>
            <a:r>
              <a:rPr lang="en-US" dirty="0" smtClean="0"/>
              <a:t>Charles’s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72000"/>
          </a:xfrm>
        </p:spPr>
        <p:txBody>
          <a:bodyPr/>
          <a:lstStyle/>
          <a:p>
            <a:r>
              <a:rPr lang="en-US" dirty="0" smtClean="0"/>
              <a:t>If pressure stays constant, then:</a:t>
            </a:r>
          </a:p>
          <a:p>
            <a:pPr lvl="1"/>
            <a:r>
              <a:rPr lang="en-US" dirty="0" smtClean="0"/>
              <a:t>If the volume of gas increases, the temperature will increase</a:t>
            </a:r>
          </a:p>
          <a:p>
            <a:pPr lvl="1"/>
            <a:r>
              <a:rPr lang="en-US" dirty="0" smtClean="0"/>
              <a:t>If the volume of gas decreases, the temperature will decrease</a:t>
            </a:r>
          </a:p>
        </p:txBody>
      </p:sp>
      <p:pic>
        <p:nvPicPr>
          <p:cNvPr id="4" name="Picture 3" descr="Charles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52400"/>
            <a:ext cx="1727200" cy="1879600"/>
          </a:xfrm>
          <a:prstGeom prst="rect">
            <a:avLst/>
          </a:prstGeom>
        </p:spPr>
      </p:pic>
      <p:pic>
        <p:nvPicPr>
          <p:cNvPr id="5" name="Picture 4" descr="Charles-Law1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73" b="30947"/>
          <a:stretch/>
        </p:blipFill>
        <p:spPr>
          <a:xfrm>
            <a:off x="1600200" y="3657600"/>
            <a:ext cx="6350000" cy="30392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848600" cy="951706"/>
          </a:xfrm>
        </p:spPr>
        <p:txBody>
          <a:bodyPr/>
          <a:lstStyle/>
          <a:p>
            <a:r>
              <a:rPr lang="en-US" dirty="0" smtClean="0"/>
              <a:t>Boyle’s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7772400" cy="4572000"/>
          </a:xfrm>
        </p:spPr>
        <p:txBody>
          <a:bodyPr/>
          <a:lstStyle/>
          <a:p>
            <a:r>
              <a:rPr lang="en-US" dirty="0" smtClean="0"/>
              <a:t>If temperature remains constant, then</a:t>
            </a:r>
          </a:p>
          <a:p>
            <a:pPr lvl="1"/>
            <a:r>
              <a:rPr lang="en-US" dirty="0" smtClean="0"/>
              <a:t>Decrease the volume, the pressure of the gas will increase</a:t>
            </a:r>
          </a:p>
          <a:p>
            <a:pPr lvl="1"/>
            <a:r>
              <a:rPr lang="en-US" dirty="0" smtClean="0"/>
              <a:t>Increase the volume, the pressure of the gas will decrease</a:t>
            </a:r>
            <a:endParaRPr lang="en-US" dirty="0"/>
          </a:p>
        </p:txBody>
      </p:sp>
      <p:pic>
        <p:nvPicPr>
          <p:cNvPr id="4" name="Picture 3" descr="Boyle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152400"/>
            <a:ext cx="1093799" cy="1295400"/>
          </a:xfrm>
          <a:prstGeom prst="rect">
            <a:avLst/>
          </a:prstGeom>
        </p:spPr>
      </p:pic>
      <p:pic>
        <p:nvPicPr>
          <p:cNvPr id="5" name="Picture 4" descr="samford_boyles_demonstrate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581400"/>
            <a:ext cx="4058387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Gay-Lussac's Law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7620000" cy="4572000"/>
          </a:xfrm>
        </p:spPr>
        <p:txBody>
          <a:bodyPr/>
          <a:lstStyle/>
          <a:p>
            <a:r>
              <a:rPr lang="en-US" dirty="0" smtClean="0"/>
              <a:t>If the volume remains constant, then:</a:t>
            </a:r>
          </a:p>
          <a:p>
            <a:pPr lvl="1"/>
            <a:r>
              <a:rPr lang="en-US" dirty="0" smtClean="0"/>
              <a:t>If the temperature of a container is increased, the pressure increases. </a:t>
            </a:r>
          </a:p>
          <a:p>
            <a:pPr lvl="1"/>
            <a:r>
              <a:rPr lang="en-US" dirty="0" smtClean="0"/>
              <a:t>If the temperature of a container is decreased, the pressure decreases. </a:t>
            </a:r>
          </a:p>
          <a:p>
            <a:endParaRPr lang="en-US" dirty="0"/>
          </a:p>
        </p:txBody>
      </p:sp>
      <p:pic>
        <p:nvPicPr>
          <p:cNvPr id="4" name="Picture 3" descr="car tir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657600"/>
            <a:ext cx="2132682" cy="2628900"/>
          </a:xfrm>
          <a:prstGeom prst="rect">
            <a:avLst/>
          </a:prstGeom>
        </p:spPr>
      </p:pic>
      <p:pic>
        <p:nvPicPr>
          <p:cNvPr id="5" name="Picture 4" descr="1260943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713" y="152401"/>
            <a:ext cx="10668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en-US" dirty="0" smtClean="0"/>
              <a:t>If the volume of a gas remains constant, how does increasing the temperature of the gas effect the pressure of the gas?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Which law is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384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290</TotalTime>
  <Words>234</Words>
  <Application>Microsoft Macintosh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Behavior of Gases</vt:lpstr>
      <vt:lpstr>Setting Up Your Foldable:</vt:lpstr>
      <vt:lpstr>Pressure</vt:lpstr>
      <vt:lpstr>Charles’s Law</vt:lpstr>
      <vt:lpstr>Boyle’s Law</vt:lpstr>
      <vt:lpstr>Gay-Lussac's Law </vt:lpstr>
      <vt:lpstr>Check for understanding</vt:lpstr>
    </vt:vector>
  </TitlesOfParts>
  <Company>Paulding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 of Gases</dc:title>
  <dc:creator>Paulding</dc:creator>
  <cp:lastModifiedBy>Lauren Marrone</cp:lastModifiedBy>
  <cp:revision>26</cp:revision>
  <dcterms:created xsi:type="dcterms:W3CDTF">2012-08-15T14:44:02Z</dcterms:created>
  <dcterms:modified xsi:type="dcterms:W3CDTF">2015-06-21T18:55:47Z</dcterms:modified>
</cp:coreProperties>
</file>