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CC84B0-F8D6-4343-8B6D-8D020AD3132E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E3F7D4-E167-4E84-AFE8-2D207FFB5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inheritance patterns exist aside from simple dominance?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Alternative Inheritance Patterns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Neither allele is dominant</a:t>
            </a:r>
          </a:p>
          <a:p>
            <a:r>
              <a:rPr lang="en-US" dirty="0" smtClean="0"/>
              <a:t>The heterozygous condition appears to be blended</a:t>
            </a:r>
          </a:p>
          <a:p>
            <a:pPr algn="ctr">
              <a:buNone/>
            </a:pPr>
            <a:r>
              <a:rPr lang="en-US" dirty="0" smtClean="0"/>
              <a:t>Red flowers (RR)  x White flowers (WW)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All offspring are pink (RW)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048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Heterozygous condition is not blended because homozygous condition reappears</a:t>
            </a:r>
          </a:p>
          <a:p>
            <a:pPr algn="ctr">
              <a:buNone/>
            </a:pPr>
            <a:r>
              <a:rPr lang="en-US" dirty="0" smtClean="0"/>
              <a:t>RW x RW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1 Red: 2 Pink: 1 White</a:t>
            </a: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3048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W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alleles act as dominant alleles</a:t>
            </a:r>
          </a:p>
          <a:p>
            <a:r>
              <a:rPr lang="en-US" dirty="0" smtClean="0"/>
              <a:t>Heterozygous condition has both alleles present</a:t>
            </a:r>
          </a:p>
          <a:p>
            <a:pPr algn="ctr">
              <a:buNone/>
            </a:pPr>
            <a:r>
              <a:rPr lang="en-US" dirty="0" smtClean="0"/>
              <a:t>White Cattle (WW) x Red Cattle (RR)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All roan cattle – cattle that has both red and white hairs present</a:t>
            </a: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3124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gene that has more than two alleles</a:t>
            </a:r>
          </a:p>
          <a:p>
            <a:r>
              <a:rPr lang="en-US" dirty="0" smtClean="0"/>
              <a:t>Blood Types are an example</a:t>
            </a:r>
          </a:p>
          <a:p>
            <a:pPr lvl="1"/>
            <a:r>
              <a:rPr lang="en-US" dirty="0" smtClean="0"/>
              <a:t>A, B, AB, O</a:t>
            </a:r>
          </a:p>
          <a:p>
            <a:pPr lvl="1"/>
            <a:r>
              <a:rPr lang="en-US" dirty="0" smtClean="0"/>
              <a:t>Presence of an antigen (I), absence of antigen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Different types of antigens (A and B)</a:t>
            </a:r>
          </a:p>
        </p:txBody>
      </p:sp>
      <p:pic>
        <p:nvPicPr>
          <p:cNvPr id="4" name="Picture 3" descr="Blood typ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581400"/>
            <a:ext cx="3810000" cy="2657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Polygenic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trait is controlled by multiple genes</a:t>
            </a:r>
          </a:p>
          <a:p>
            <a:r>
              <a:rPr lang="en-US" dirty="0" smtClean="0"/>
              <a:t>Examples are hair color, eye color, skin color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kin col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514600"/>
            <a:ext cx="3657600" cy="420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yellow guinea pig is crossed with a white guinea pig. All of the offspring are cream-colored. The cream-colored animals are crossed. Sixteen yellow, 33 cream, and 15 white animals are born. Explain these results. Explain how a white breed could be developed by starting with two cream-colored parents. Draw a </a:t>
            </a:r>
            <a:r>
              <a:rPr lang="en-US" dirty="0" err="1" smtClean="0"/>
              <a:t>Punnett</a:t>
            </a:r>
            <a:r>
              <a:rPr lang="en-US" dirty="0" smtClean="0"/>
              <a:t> square to illustrate your conclusion.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In four </a:t>
            </a:r>
            <a:r>
              <a:rPr lang="en-US" dirty="0" err="1" smtClean="0"/>
              <a:t>o’clocks</a:t>
            </a:r>
            <a:r>
              <a:rPr lang="en-US" dirty="0" smtClean="0"/>
              <a:t>, red flower color (R) is only partially dominant over white (r), the heterozygous being pink. How would you produce seed all of which would produce pink-flowered  plants?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</TotalTime>
  <Words>289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Alternative Inheritance Patterns</vt:lpstr>
      <vt:lpstr>Incomplete Dominance</vt:lpstr>
      <vt:lpstr>Incomplete Dominance</vt:lpstr>
      <vt:lpstr>Codominance</vt:lpstr>
      <vt:lpstr>Multiple Alleles</vt:lpstr>
      <vt:lpstr>Polygenic Traits</vt:lpstr>
      <vt:lpstr>Sample Problems</vt:lpstr>
      <vt:lpstr>Sample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Inheritance Patterns</dc:title>
  <dc:creator>Kelly Rock</dc:creator>
  <cp:lastModifiedBy>FCBOE</cp:lastModifiedBy>
  <cp:revision>12</cp:revision>
  <dcterms:created xsi:type="dcterms:W3CDTF">2009-10-30T11:51:21Z</dcterms:created>
  <dcterms:modified xsi:type="dcterms:W3CDTF">2015-10-29T14:00:19Z</dcterms:modified>
</cp:coreProperties>
</file>